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34" r:id="rId2"/>
    <p:sldMasterId id="2147483802" r:id="rId3"/>
    <p:sldMasterId id="2147483814" r:id="rId4"/>
  </p:sldMasterIdLst>
  <p:notesMasterIdLst>
    <p:notesMasterId r:id="rId26"/>
  </p:notesMasterIdLst>
  <p:handoutMasterIdLst>
    <p:handoutMasterId r:id="rId27"/>
  </p:handoutMasterIdLst>
  <p:sldIdLst>
    <p:sldId id="303" r:id="rId5"/>
    <p:sldId id="271" r:id="rId6"/>
    <p:sldId id="288" r:id="rId7"/>
    <p:sldId id="287" r:id="rId8"/>
    <p:sldId id="276" r:id="rId9"/>
    <p:sldId id="277" r:id="rId10"/>
    <p:sldId id="280" r:id="rId11"/>
    <p:sldId id="293" r:id="rId12"/>
    <p:sldId id="305" r:id="rId13"/>
    <p:sldId id="306" r:id="rId14"/>
    <p:sldId id="323" r:id="rId15"/>
    <p:sldId id="316" r:id="rId16"/>
    <p:sldId id="308" r:id="rId17"/>
    <p:sldId id="317" r:id="rId18"/>
    <p:sldId id="309" r:id="rId19"/>
    <p:sldId id="310" r:id="rId20"/>
    <p:sldId id="318" r:id="rId21"/>
    <p:sldId id="321" r:id="rId22"/>
    <p:sldId id="312" r:id="rId23"/>
    <p:sldId id="320" r:id="rId24"/>
    <p:sldId id="315" r:id="rId25"/>
  </p:sldIdLst>
  <p:sldSz cx="9144000" cy="6858000" type="screen4x3"/>
  <p:notesSz cx="67945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9"/>
    <a:srgbClr val="1263C4"/>
    <a:srgbClr val="CC9900"/>
    <a:srgbClr val="549A84"/>
    <a:srgbClr val="339966"/>
    <a:srgbClr val="676767"/>
    <a:srgbClr val="2E3640"/>
    <a:srgbClr val="E33830"/>
    <a:srgbClr val="EF792F"/>
    <a:srgbClr val="EFB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79" autoAdjust="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23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Increase in staff</c:v>
                </c:pt>
                <c:pt idx="1">
                  <c:v>New products introduced</c:v>
                </c:pt>
                <c:pt idx="2">
                  <c:v>Access to new markets</c:v>
                </c:pt>
                <c:pt idx="3">
                  <c:v>Increase in profit</c:v>
                </c:pt>
                <c:pt idx="4">
                  <c:v>Increase in net sales revenue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0.38500000000000001</c:v>
                </c:pt>
                <c:pt idx="1">
                  <c:v>0.79300000000000004</c:v>
                </c:pt>
                <c:pt idx="2">
                  <c:v>0.65500000000000003</c:v>
                </c:pt>
                <c:pt idx="3" formatCode="0%">
                  <c:v>0.68</c:v>
                </c:pt>
                <c:pt idx="4">
                  <c:v>0.71399999999999997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635456"/>
        <c:axId val="74116480"/>
      </c:barChart>
      <c:catAx>
        <c:axId val="151635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4116480"/>
        <c:crosses val="autoZero"/>
        <c:auto val="1"/>
        <c:lblAlgn val="ctr"/>
        <c:lblOffset val="100"/>
        <c:noMultiLvlLbl val="0"/>
      </c:catAx>
      <c:valAx>
        <c:axId val="7411648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51635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Executed contracs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1st session</c:v>
                </c:pt>
                <c:pt idx="1">
                  <c:v>2nd session</c:v>
                </c:pt>
                <c:pt idx="2">
                  <c:v>3th session</c:v>
                </c:pt>
                <c:pt idx="3">
                  <c:v>4th session</c:v>
                </c:pt>
                <c:pt idx="4">
                  <c:v>5th session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40</c:v>
                </c:pt>
                <c:pt idx="1">
                  <c:v>53</c:v>
                </c:pt>
                <c:pt idx="2">
                  <c:v>78</c:v>
                </c:pt>
                <c:pt idx="3">
                  <c:v>74</c:v>
                </c:pt>
                <c:pt idx="4">
                  <c:v>50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Terminated contracs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1st session</c:v>
                </c:pt>
                <c:pt idx="1">
                  <c:v>2nd session</c:v>
                </c:pt>
                <c:pt idx="2">
                  <c:v>3th session</c:v>
                </c:pt>
                <c:pt idx="3">
                  <c:v>4th session</c:v>
                </c:pt>
                <c:pt idx="4">
                  <c:v>5th session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</c:v>
                </c:pt>
                <c:pt idx="1">
                  <c:v>14</c:v>
                </c:pt>
                <c:pt idx="2">
                  <c:v>30</c:v>
                </c:pt>
                <c:pt idx="3">
                  <c:v>17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0329472"/>
        <c:axId val="74117056"/>
      </c:barChart>
      <c:catAx>
        <c:axId val="14032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4117056"/>
        <c:crosses val="autoZero"/>
        <c:auto val="1"/>
        <c:lblAlgn val="ctr"/>
        <c:lblOffset val="100"/>
        <c:noMultiLvlLbl val="0"/>
      </c:catAx>
      <c:valAx>
        <c:axId val="74117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3294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image" Target="../media/image23.jpg"/><Relationship Id="rId4" Type="http://schemas.openxmlformats.org/officeDocument/2006/relationships/image" Target="../media/image26.jpg"/></Relationships>
</file>

<file path=ppt/diagrams/_rels/data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image" Target="../media/image7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image" Target="../media/image23.jpg"/><Relationship Id="rId4" Type="http://schemas.openxmlformats.org/officeDocument/2006/relationships/image" Target="../media/image26.jpg"/></Relationships>
</file>

<file path=ppt/diagrams/_rels/drawing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FCDEE6-7135-40F7-9FD2-3D2C003FD0FB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F50FF4D4-3622-4243-A274-1FE02D5D5CDD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034EA9"/>
          </a:solidFill>
        </a:ln>
      </dgm:spPr>
      <dgm:t>
        <a:bodyPr/>
        <a:lstStyle/>
        <a:p>
          <a:r>
            <a:rPr lang="en-US" dirty="0" smtClean="0"/>
            <a:t>   </a:t>
          </a:r>
          <a:r>
            <a:rPr lang="bg-BG" dirty="0" smtClean="0"/>
            <a:t/>
          </a:r>
          <a:br>
            <a:rPr lang="bg-BG" dirty="0" smtClean="0"/>
          </a:br>
          <a:r>
            <a:rPr lang="bg-BG" dirty="0" smtClean="0"/>
            <a:t/>
          </a:r>
          <a:br>
            <a:rPr lang="bg-BG" dirty="0" smtClean="0"/>
          </a:br>
          <a:endParaRPr lang="bg-BG" dirty="0"/>
        </a:p>
      </dgm:t>
    </dgm:pt>
    <dgm:pt modelId="{7DC10FA3-AEBB-47DE-A6A6-EDE161B20BD7}" type="sibTrans" cxnId="{67565277-24D4-49CC-9C77-BBFB8D4FF4B3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bg-BG"/>
        </a:p>
      </dgm:t>
    </dgm:pt>
    <dgm:pt modelId="{AEC36AA1-396F-439E-B25E-96B6639EEC27}" type="parTrans" cxnId="{67565277-24D4-49CC-9C77-BBFB8D4FF4B3}">
      <dgm:prSet/>
      <dgm:spPr/>
      <dgm:t>
        <a:bodyPr/>
        <a:lstStyle/>
        <a:p>
          <a:endParaRPr lang="bg-BG"/>
        </a:p>
      </dgm:t>
    </dgm:pt>
    <dgm:pt modelId="{20D50472-C8E0-4904-9CBA-B47506D87BA4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dirty="0" smtClean="0"/>
            <a:t>       </a:t>
          </a:r>
          <a:endParaRPr lang="bg-BG" dirty="0"/>
        </a:p>
      </dgm:t>
    </dgm:pt>
    <dgm:pt modelId="{4CE222F3-9CA0-4678-A843-A16A92830C55}" type="sibTrans" cxnId="{CECDD146-3C35-4539-BFF9-F0702E39948B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bg-BG"/>
        </a:p>
      </dgm:t>
    </dgm:pt>
    <dgm:pt modelId="{2B5ED804-6CDD-4450-9B6F-521D81AB8562}" type="parTrans" cxnId="{CECDD146-3C35-4539-BFF9-F0702E39948B}">
      <dgm:prSet/>
      <dgm:spPr/>
      <dgm:t>
        <a:bodyPr/>
        <a:lstStyle/>
        <a:p>
          <a:endParaRPr lang="bg-BG"/>
        </a:p>
      </dgm:t>
    </dgm:pt>
    <dgm:pt modelId="{00CAEBEF-00CB-495D-8407-8BB03F7043DE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  </a:t>
          </a:r>
          <a:endParaRPr lang="bg-BG" dirty="0"/>
        </a:p>
      </dgm:t>
    </dgm:pt>
    <dgm:pt modelId="{B7936358-7584-4397-81A3-6BA412993C61}" type="parTrans" cxnId="{BFBEDF2E-FAA5-4D8C-B6BB-4476528D4848}">
      <dgm:prSet/>
      <dgm:spPr/>
      <dgm:t>
        <a:bodyPr/>
        <a:lstStyle/>
        <a:p>
          <a:endParaRPr lang="bg-BG"/>
        </a:p>
      </dgm:t>
    </dgm:pt>
    <dgm:pt modelId="{3A00CD79-6904-400C-A7AD-AE9902D5F1F2}" type="sibTrans" cxnId="{BFBEDF2E-FAA5-4D8C-B6BB-4476528D4848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bg-BG"/>
        </a:p>
      </dgm:t>
    </dgm:pt>
    <dgm:pt modelId="{3DB59371-C9F9-431B-BCAF-88C466463C4C}" type="pres">
      <dgm:prSet presAssocID="{B6FCDEE6-7135-40F7-9FD2-3D2C003FD0FB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bg-BG"/>
        </a:p>
      </dgm:t>
    </dgm:pt>
    <dgm:pt modelId="{8157D76B-5354-4CAA-A5D2-FC6F45C4C542}" type="pres">
      <dgm:prSet presAssocID="{F50FF4D4-3622-4243-A274-1FE02D5D5CDD}" presName="text1" presStyleCnt="0"/>
      <dgm:spPr/>
    </dgm:pt>
    <dgm:pt modelId="{C559BA64-64BB-4EAB-8FCF-7BD256147F1B}" type="pres">
      <dgm:prSet presAssocID="{F50FF4D4-3622-4243-A274-1FE02D5D5CDD}" presName="textRepeatNode" presStyleLbl="alignNode1" presStyleIdx="0" presStyleCnt="3" custLinFactX="67736" custLinFactNeighborX="100000" custLinFactNeighborY="-23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F9CAEC9-92E3-42B8-BCDA-800C1C0191CF}" type="pres">
      <dgm:prSet presAssocID="{F50FF4D4-3622-4243-A274-1FE02D5D5CDD}" presName="textaccent1" presStyleCnt="0"/>
      <dgm:spPr/>
    </dgm:pt>
    <dgm:pt modelId="{403E4DA8-4C6A-45B7-B429-B96197A79C87}" type="pres">
      <dgm:prSet presAssocID="{F50FF4D4-3622-4243-A274-1FE02D5D5CDD}" presName="accentRepeatNode" presStyleLbl="solidAlignAcc1" presStyleIdx="0" presStyleCnt="6" custLinFactX="158312" custLinFactNeighborX="200000" custLinFactNeighborY="-22402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1C0AEA1F-815D-465F-AF0C-2C992E3D0C14}" type="pres">
      <dgm:prSet presAssocID="{7DC10FA3-AEBB-47DE-A6A6-EDE161B20BD7}" presName="image1" presStyleCnt="0"/>
      <dgm:spPr/>
    </dgm:pt>
    <dgm:pt modelId="{DDDD5176-9471-4C31-A95A-2319BCFA12A9}" type="pres">
      <dgm:prSet presAssocID="{7DC10FA3-AEBB-47DE-A6A6-EDE161B20BD7}" presName="imageRepeatNode" presStyleLbl="alignAcc1" presStyleIdx="0" presStyleCnt="3" custLinFactNeighborY="-4186"/>
      <dgm:spPr/>
      <dgm:t>
        <a:bodyPr/>
        <a:lstStyle/>
        <a:p>
          <a:endParaRPr lang="bg-BG"/>
        </a:p>
      </dgm:t>
    </dgm:pt>
    <dgm:pt modelId="{B2E87348-8260-413D-8559-87CA9D7C322B}" type="pres">
      <dgm:prSet presAssocID="{7DC10FA3-AEBB-47DE-A6A6-EDE161B20BD7}" presName="imageaccent1" presStyleCnt="0"/>
      <dgm:spPr/>
    </dgm:pt>
    <dgm:pt modelId="{6A941CB9-9F4B-4D23-A9A5-541AA7D06D0C}" type="pres">
      <dgm:prSet presAssocID="{7DC10FA3-AEBB-47DE-A6A6-EDE161B20BD7}" presName="accentRepeatNode" presStyleLbl="solidAlignAcc1" presStyleIdx="1" presStyleCnt="6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37983A90-59C1-4F14-BCE1-DB3C431BA1A1}" type="pres">
      <dgm:prSet presAssocID="{00CAEBEF-00CB-495D-8407-8BB03F7043DE}" presName="text2" presStyleCnt="0"/>
      <dgm:spPr/>
    </dgm:pt>
    <dgm:pt modelId="{A51183C5-F1AB-497E-9CF0-F0ED3AC224DE}" type="pres">
      <dgm:prSet presAssocID="{00CAEBEF-00CB-495D-8407-8BB03F7043DE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44E6D4A-342D-4439-8D82-444395577FC7}" type="pres">
      <dgm:prSet presAssocID="{00CAEBEF-00CB-495D-8407-8BB03F7043DE}" presName="textaccent2" presStyleCnt="0"/>
      <dgm:spPr/>
    </dgm:pt>
    <dgm:pt modelId="{8DC54B49-8DF8-409F-B560-D7FCAA47C29C}" type="pres">
      <dgm:prSet presAssocID="{00CAEBEF-00CB-495D-8407-8BB03F7043DE}" presName="accentRepeatNode" presStyleLbl="solidAlignAcc1" presStyleIdx="2" presStyleCnt="6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B14DF9BC-0947-4222-B907-C6E5DF320035}" type="pres">
      <dgm:prSet presAssocID="{3A00CD79-6904-400C-A7AD-AE9902D5F1F2}" presName="image2" presStyleCnt="0"/>
      <dgm:spPr/>
    </dgm:pt>
    <dgm:pt modelId="{1B8A28E3-DB77-4863-A179-C786D4B73D83}" type="pres">
      <dgm:prSet presAssocID="{3A00CD79-6904-400C-A7AD-AE9902D5F1F2}" presName="imageRepeatNode" presStyleLbl="alignAcc1" presStyleIdx="1" presStyleCnt="3" custLinFactX="-70326" custLinFactNeighborX="-100000" custLinFactNeighborY="-2334"/>
      <dgm:spPr/>
      <dgm:t>
        <a:bodyPr/>
        <a:lstStyle/>
        <a:p>
          <a:endParaRPr lang="bg-BG"/>
        </a:p>
      </dgm:t>
    </dgm:pt>
    <dgm:pt modelId="{69BE2A5D-4033-4350-899C-58E3793B01B0}" type="pres">
      <dgm:prSet presAssocID="{3A00CD79-6904-400C-A7AD-AE9902D5F1F2}" presName="imageaccent2" presStyleCnt="0"/>
      <dgm:spPr/>
    </dgm:pt>
    <dgm:pt modelId="{CD3B458D-F9C7-49BB-886B-FD9C7D25BAB2}" type="pres">
      <dgm:prSet presAssocID="{3A00CD79-6904-400C-A7AD-AE9902D5F1F2}" presName="accentRepeatNode" presStyleLbl="solidAlignAcc1" presStyleIdx="3" presStyleCnt="6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39A24840-E384-495A-8698-CF11A4CB8A6D}" type="pres">
      <dgm:prSet presAssocID="{20D50472-C8E0-4904-9CBA-B47506D87BA4}" presName="text3" presStyleCnt="0"/>
      <dgm:spPr/>
    </dgm:pt>
    <dgm:pt modelId="{E60448B7-DEE3-450A-AD1D-04B11AE5164C}" type="pres">
      <dgm:prSet presAssocID="{20D50472-C8E0-4904-9CBA-B47506D87BA4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8F2B688-A57B-4A26-A99E-C6AA6C697852}" type="pres">
      <dgm:prSet presAssocID="{20D50472-C8E0-4904-9CBA-B47506D87BA4}" presName="textaccent3" presStyleCnt="0"/>
      <dgm:spPr/>
    </dgm:pt>
    <dgm:pt modelId="{A4D1210D-9E21-4B24-82E8-404FEBA9C60B}" type="pres">
      <dgm:prSet presAssocID="{20D50472-C8E0-4904-9CBA-B47506D87BA4}" presName="accentRepeatNode" presStyleLbl="solidAlignAcc1" presStyleIdx="4" presStyleCnt="6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E2ADD6E9-B92D-4172-B489-18FA22001A4B}" type="pres">
      <dgm:prSet presAssocID="{4CE222F3-9CA0-4678-A843-A16A92830C55}" presName="image3" presStyleCnt="0"/>
      <dgm:spPr/>
    </dgm:pt>
    <dgm:pt modelId="{B0F0077D-A362-451A-9F00-B4920D0AB51A}" type="pres">
      <dgm:prSet presAssocID="{4CE222F3-9CA0-4678-A843-A16A92830C55}" presName="imageRepeatNode" presStyleLbl="alignAcc1" presStyleIdx="2" presStyleCnt="3"/>
      <dgm:spPr/>
      <dgm:t>
        <a:bodyPr/>
        <a:lstStyle/>
        <a:p>
          <a:endParaRPr lang="bg-BG"/>
        </a:p>
      </dgm:t>
    </dgm:pt>
    <dgm:pt modelId="{06AD58CE-8731-4D53-AC2D-7867D768D279}" type="pres">
      <dgm:prSet presAssocID="{4CE222F3-9CA0-4678-A843-A16A92830C55}" presName="imageaccent3" presStyleCnt="0"/>
      <dgm:spPr/>
    </dgm:pt>
    <dgm:pt modelId="{CB0CC389-733F-4730-923B-886A17AE8A94}" type="pres">
      <dgm:prSet presAssocID="{4CE222F3-9CA0-4678-A843-A16A92830C55}" presName="accentRepeatNode" presStyleLbl="solidAlignAcc1" presStyleIdx="5" presStyleCnt="6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</dgm:ptLst>
  <dgm:cxnLst>
    <dgm:cxn modelId="{D26EA214-7AB2-425A-8EA5-EC20DCB94E6C}" type="presOf" srcId="{B6FCDEE6-7135-40F7-9FD2-3D2C003FD0FB}" destId="{3DB59371-C9F9-431B-BCAF-88C466463C4C}" srcOrd="0" destOrd="0" presId="urn:microsoft.com/office/officeart/2008/layout/HexagonCluster"/>
    <dgm:cxn modelId="{65A9FE84-64B3-49D4-96E1-92ADEEB6A9AD}" type="presOf" srcId="{4CE222F3-9CA0-4678-A843-A16A92830C55}" destId="{B0F0077D-A362-451A-9F00-B4920D0AB51A}" srcOrd="0" destOrd="0" presId="urn:microsoft.com/office/officeart/2008/layout/HexagonCluster"/>
    <dgm:cxn modelId="{880399EC-0D63-4851-871E-E0EDB16ADFEC}" type="presOf" srcId="{00CAEBEF-00CB-495D-8407-8BB03F7043DE}" destId="{A51183C5-F1AB-497E-9CF0-F0ED3AC224DE}" srcOrd="0" destOrd="0" presId="urn:microsoft.com/office/officeart/2008/layout/HexagonCluster"/>
    <dgm:cxn modelId="{8A42E77C-7CA8-4AAA-B22C-9EB0D35FA5FA}" type="presOf" srcId="{7DC10FA3-AEBB-47DE-A6A6-EDE161B20BD7}" destId="{DDDD5176-9471-4C31-A95A-2319BCFA12A9}" srcOrd="0" destOrd="0" presId="urn:microsoft.com/office/officeart/2008/layout/HexagonCluster"/>
    <dgm:cxn modelId="{2098D6BC-5AD5-465B-81DA-02C0B181D1EE}" type="presOf" srcId="{F50FF4D4-3622-4243-A274-1FE02D5D5CDD}" destId="{C559BA64-64BB-4EAB-8FCF-7BD256147F1B}" srcOrd="0" destOrd="0" presId="urn:microsoft.com/office/officeart/2008/layout/HexagonCluster"/>
    <dgm:cxn modelId="{CECDD146-3C35-4539-BFF9-F0702E39948B}" srcId="{B6FCDEE6-7135-40F7-9FD2-3D2C003FD0FB}" destId="{20D50472-C8E0-4904-9CBA-B47506D87BA4}" srcOrd="2" destOrd="0" parTransId="{2B5ED804-6CDD-4450-9B6F-521D81AB8562}" sibTransId="{4CE222F3-9CA0-4678-A843-A16A92830C55}"/>
    <dgm:cxn modelId="{AAC749B3-B413-4990-8704-CFAAAF1852C8}" type="presOf" srcId="{3A00CD79-6904-400C-A7AD-AE9902D5F1F2}" destId="{1B8A28E3-DB77-4863-A179-C786D4B73D83}" srcOrd="0" destOrd="0" presId="urn:microsoft.com/office/officeart/2008/layout/HexagonCluster"/>
    <dgm:cxn modelId="{67565277-24D4-49CC-9C77-BBFB8D4FF4B3}" srcId="{B6FCDEE6-7135-40F7-9FD2-3D2C003FD0FB}" destId="{F50FF4D4-3622-4243-A274-1FE02D5D5CDD}" srcOrd="0" destOrd="0" parTransId="{AEC36AA1-396F-439E-B25E-96B6639EEC27}" sibTransId="{7DC10FA3-AEBB-47DE-A6A6-EDE161B20BD7}"/>
    <dgm:cxn modelId="{BFBEDF2E-FAA5-4D8C-B6BB-4476528D4848}" srcId="{B6FCDEE6-7135-40F7-9FD2-3D2C003FD0FB}" destId="{00CAEBEF-00CB-495D-8407-8BB03F7043DE}" srcOrd="1" destOrd="0" parTransId="{B7936358-7584-4397-81A3-6BA412993C61}" sibTransId="{3A00CD79-6904-400C-A7AD-AE9902D5F1F2}"/>
    <dgm:cxn modelId="{30B0AA66-441E-4755-8946-2044730B9ACE}" type="presOf" srcId="{20D50472-C8E0-4904-9CBA-B47506D87BA4}" destId="{E60448B7-DEE3-450A-AD1D-04B11AE5164C}" srcOrd="0" destOrd="0" presId="urn:microsoft.com/office/officeart/2008/layout/HexagonCluster"/>
    <dgm:cxn modelId="{DD1C1A6D-FDFD-4CB3-BDFC-B439046BEBA2}" type="presParOf" srcId="{3DB59371-C9F9-431B-BCAF-88C466463C4C}" destId="{8157D76B-5354-4CAA-A5D2-FC6F45C4C542}" srcOrd="0" destOrd="0" presId="urn:microsoft.com/office/officeart/2008/layout/HexagonCluster"/>
    <dgm:cxn modelId="{46266CB4-2325-440D-8CE5-0C2066B7098E}" type="presParOf" srcId="{8157D76B-5354-4CAA-A5D2-FC6F45C4C542}" destId="{C559BA64-64BB-4EAB-8FCF-7BD256147F1B}" srcOrd="0" destOrd="0" presId="urn:microsoft.com/office/officeart/2008/layout/HexagonCluster"/>
    <dgm:cxn modelId="{4D0E744A-0165-42EA-A880-B3DF62806168}" type="presParOf" srcId="{3DB59371-C9F9-431B-BCAF-88C466463C4C}" destId="{7F9CAEC9-92E3-42B8-BCDA-800C1C0191CF}" srcOrd="1" destOrd="0" presId="urn:microsoft.com/office/officeart/2008/layout/HexagonCluster"/>
    <dgm:cxn modelId="{94E003C3-BC65-44C1-B2FD-E8C511EFEA1C}" type="presParOf" srcId="{7F9CAEC9-92E3-42B8-BCDA-800C1C0191CF}" destId="{403E4DA8-4C6A-45B7-B429-B96197A79C87}" srcOrd="0" destOrd="0" presId="urn:microsoft.com/office/officeart/2008/layout/HexagonCluster"/>
    <dgm:cxn modelId="{4273F4E3-7DC6-4790-840F-65CB224B79CC}" type="presParOf" srcId="{3DB59371-C9F9-431B-BCAF-88C466463C4C}" destId="{1C0AEA1F-815D-465F-AF0C-2C992E3D0C14}" srcOrd="2" destOrd="0" presId="urn:microsoft.com/office/officeart/2008/layout/HexagonCluster"/>
    <dgm:cxn modelId="{9713D54F-9ECC-4C27-86C6-310A175A552A}" type="presParOf" srcId="{1C0AEA1F-815D-465F-AF0C-2C992E3D0C14}" destId="{DDDD5176-9471-4C31-A95A-2319BCFA12A9}" srcOrd="0" destOrd="0" presId="urn:microsoft.com/office/officeart/2008/layout/HexagonCluster"/>
    <dgm:cxn modelId="{BF45F5DA-4D3F-419F-943E-B92C76D2438E}" type="presParOf" srcId="{3DB59371-C9F9-431B-BCAF-88C466463C4C}" destId="{B2E87348-8260-413D-8559-87CA9D7C322B}" srcOrd="3" destOrd="0" presId="urn:microsoft.com/office/officeart/2008/layout/HexagonCluster"/>
    <dgm:cxn modelId="{EDB3F864-CDE7-4DC9-ACEE-C9B118F3C1C5}" type="presParOf" srcId="{B2E87348-8260-413D-8559-87CA9D7C322B}" destId="{6A941CB9-9F4B-4D23-A9A5-541AA7D06D0C}" srcOrd="0" destOrd="0" presId="urn:microsoft.com/office/officeart/2008/layout/HexagonCluster"/>
    <dgm:cxn modelId="{E4410D03-751E-4903-978C-C15524404F83}" type="presParOf" srcId="{3DB59371-C9F9-431B-BCAF-88C466463C4C}" destId="{37983A90-59C1-4F14-BCE1-DB3C431BA1A1}" srcOrd="4" destOrd="0" presId="urn:microsoft.com/office/officeart/2008/layout/HexagonCluster"/>
    <dgm:cxn modelId="{2CEA8464-F139-456D-95DF-886258380283}" type="presParOf" srcId="{37983A90-59C1-4F14-BCE1-DB3C431BA1A1}" destId="{A51183C5-F1AB-497E-9CF0-F0ED3AC224DE}" srcOrd="0" destOrd="0" presId="urn:microsoft.com/office/officeart/2008/layout/HexagonCluster"/>
    <dgm:cxn modelId="{7C67F06E-1C81-43B3-BF67-86CB16ABCD7C}" type="presParOf" srcId="{3DB59371-C9F9-431B-BCAF-88C466463C4C}" destId="{B44E6D4A-342D-4439-8D82-444395577FC7}" srcOrd="5" destOrd="0" presId="urn:microsoft.com/office/officeart/2008/layout/HexagonCluster"/>
    <dgm:cxn modelId="{13564C17-96B2-4D3B-AB78-8C8CA2D7D106}" type="presParOf" srcId="{B44E6D4A-342D-4439-8D82-444395577FC7}" destId="{8DC54B49-8DF8-409F-B560-D7FCAA47C29C}" srcOrd="0" destOrd="0" presId="urn:microsoft.com/office/officeart/2008/layout/HexagonCluster"/>
    <dgm:cxn modelId="{E63ABFEA-A64B-476E-BD19-07E7A16FDE16}" type="presParOf" srcId="{3DB59371-C9F9-431B-BCAF-88C466463C4C}" destId="{B14DF9BC-0947-4222-B907-C6E5DF320035}" srcOrd="6" destOrd="0" presId="urn:microsoft.com/office/officeart/2008/layout/HexagonCluster"/>
    <dgm:cxn modelId="{0FB94DD5-7F95-4153-A08D-01A26CFA5D2C}" type="presParOf" srcId="{B14DF9BC-0947-4222-B907-C6E5DF320035}" destId="{1B8A28E3-DB77-4863-A179-C786D4B73D83}" srcOrd="0" destOrd="0" presId="urn:microsoft.com/office/officeart/2008/layout/HexagonCluster"/>
    <dgm:cxn modelId="{E5E39B49-C860-49A7-AFCB-EAE558F1F040}" type="presParOf" srcId="{3DB59371-C9F9-431B-BCAF-88C466463C4C}" destId="{69BE2A5D-4033-4350-899C-58E3793B01B0}" srcOrd="7" destOrd="0" presId="urn:microsoft.com/office/officeart/2008/layout/HexagonCluster"/>
    <dgm:cxn modelId="{8CEC68CF-5550-45FA-B0B8-42C775B7427D}" type="presParOf" srcId="{69BE2A5D-4033-4350-899C-58E3793B01B0}" destId="{CD3B458D-F9C7-49BB-886B-FD9C7D25BAB2}" srcOrd="0" destOrd="0" presId="urn:microsoft.com/office/officeart/2008/layout/HexagonCluster"/>
    <dgm:cxn modelId="{CC28F409-03FF-4AD8-8BE2-CF7EB4A2F01A}" type="presParOf" srcId="{3DB59371-C9F9-431B-BCAF-88C466463C4C}" destId="{39A24840-E384-495A-8698-CF11A4CB8A6D}" srcOrd="8" destOrd="0" presId="urn:microsoft.com/office/officeart/2008/layout/HexagonCluster"/>
    <dgm:cxn modelId="{CD019BA5-9206-4E2F-9281-A9EA1A37E4C5}" type="presParOf" srcId="{39A24840-E384-495A-8698-CF11A4CB8A6D}" destId="{E60448B7-DEE3-450A-AD1D-04B11AE5164C}" srcOrd="0" destOrd="0" presId="urn:microsoft.com/office/officeart/2008/layout/HexagonCluster"/>
    <dgm:cxn modelId="{3F773445-C270-45C5-B450-799C27FA889F}" type="presParOf" srcId="{3DB59371-C9F9-431B-BCAF-88C466463C4C}" destId="{08F2B688-A57B-4A26-A99E-C6AA6C697852}" srcOrd="9" destOrd="0" presId="urn:microsoft.com/office/officeart/2008/layout/HexagonCluster"/>
    <dgm:cxn modelId="{CD76CA89-2748-4F4C-9BE7-E11E68BC37A0}" type="presParOf" srcId="{08F2B688-A57B-4A26-A99E-C6AA6C697852}" destId="{A4D1210D-9E21-4B24-82E8-404FEBA9C60B}" srcOrd="0" destOrd="0" presId="urn:microsoft.com/office/officeart/2008/layout/HexagonCluster"/>
    <dgm:cxn modelId="{6A1BC020-4338-49CA-81A6-A1FEEEA22CF0}" type="presParOf" srcId="{3DB59371-C9F9-431B-BCAF-88C466463C4C}" destId="{E2ADD6E9-B92D-4172-B489-18FA22001A4B}" srcOrd="10" destOrd="0" presId="urn:microsoft.com/office/officeart/2008/layout/HexagonCluster"/>
    <dgm:cxn modelId="{1035300F-4866-4596-AC15-D98EADBDC8FB}" type="presParOf" srcId="{E2ADD6E9-B92D-4172-B489-18FA22001A4B}" destId="{B0F0077D-A362-451A-9F00-B4920D0AB51A}" srcOrd="0" destOrd="0" presId="urn:microsoft.com/office/officeart/2008/layout/HexagonCluster"/>
    <dgm:cxn modelId="{FF507E2F-9A67-4E5A-BEE8-948B8464A22E}" type="presParOf" srcId="{3DB59371-C9F9-431B-BCAF-88C466463C4C}" destId="{06AD58CE-8731-4D53-AC2D-7867D768D279}" srcOrd="11" destOrd="0" presId="urn:microsoft.com/office/officeart/2008/layout/HexagonCluster"/>
    <dgm:cxn modelId="{081282CF-F799-4CFD-A524-4A58234EB596}" type="presParOf" srcId="{06AD58CE-8731-4D53-AC2D-7867D768D279}" destId="{CB0CC389-733F-4730-923B-886A17AE8A9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EA136B-7B18-4DFF-A859-7B90A11CC42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8BF4E7FC-E007-4071-939C-B926E9441325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marL="0" indent="0"/>
          <a:r>
            <a:rPr lang="en-US" sz="1400" b="1" dirty="0" smtClean="0"/>
            <a:t>www.export.government.bg</a:t>
          </a:r>
          <a:endParaRPr lang="bg-BG" sz="1400" b="1" dirty="0"/>
        </a:p>
      </dgm:t>
    </dgm:pt>
    <dgm:pt modelId="{0E9D46E4-6CBB-4A14-9E2B-B0F67DB4E39A}" type="parTrans" cxnId="{CC18791D-11DB-47F6-81A9-F765C608BC2E}">
      <dgm:prSet/>
      <dgm:spPr/>
      <dgm:t>
        <a:bodyPr/>
        <a:lstStyle/>
        <a:p>
          <a:endParaRPr lang="bg-BG" sz="2800"/>
        </a:p>
      </dgm:t>
    </dgm:pt>
    <dgm:pt modelId="{0BF47E76-DE77-440F-9AB9-0ED4E829F203}" type="sibTrans" cxnId="{CC18791D-11DB-47F6-81A9-F765C608BC2E}">
      <dgm:prSet/>
      <dgm:spPr/>
      <dgm:t>
        <a:bodyPr/>
        <a:lstStyle/>
        <a:p>
          <a:endParaRPr lang="bg-BG" sz="2800"/>
        </a:p>
      </dgm:t>
    </dgm:pt>
    <dgm:pt modelId="{8B240E35-939E-4B8E-A960-3CC3F0ABAE18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 smtClean="0"/>
            <a:t>Data Base of Bulgarian companies with export potential </a:t>
          </a:r>
          <a:endParaRPr lang="bg-BG" sz="1200" dirty="0"/>
        </a:p>
      </dgm:t>
    </dgm:pt>
    <dgm:pt modelId="{1CE7D37B-A881-42A7-8FD1-2F7B51A6A32E}" type="parTrans" cxnId="{14464EC9-ABF9-405D-AF28-A68C77D02B68}">
      <dgm:prSet/>
      <dgm:spPr/>
      <dgm:t>
        <a:bodyPr/>
        <a:lstStyle/>
        <a:p>
          <a:endParaRPr lang="bg-BG" sz="2800"/>
        </a:p>
      </dgm:t>
    </dgm:pt>
    <dgm:pt modelId="{0325C906-4E70-49E1-8325-850C2803D9ED}" type="sibTrans" cxnId="{14464EC9-ABF9-405D-AF28-A68C77D02B68}">
      <dgm:prSet/>
      <dgm:spPr/>
      <dgm:t>
        <a:bodyPr/>
        <a:lstStyle/>
        <a:p>
          <a:endParaRPr lang="bg-BG" sz="2800"/>
        </a:p>
      </dgm:t>
    </dgm:pt>
    <dgm:pt modelId="{925D7921-B4AA-4DBD-8047-89758B436884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 smtClean="0"/>
            <a:t>Access to information and services</a:t>
          </a:r>
          <a:endParaRPr lang="bg-BG" sz="1200" dirty="0"/>
        </a:p>
      </dgm:t>
    </dgm:pt>
    <dgm:pt modelId="{F235BBF4-A700-433D-8995-187955D6186E}" type="parTrans" cxnId="{C9A5375B-8D48-4745-83D6-8A680252F2E7}">
      <dgm:prSet/>
      <dgm:spPr/>
      <dgm:t>
        <a:bodyPr/>
        <a:lstStyle/>
        <a:p>
          <a:endParaRPr lang="bg-BG" sz="2800"/>
        </a:p>
      </dgm:t>
    </dgm:pt>
    <dgm:pt modelId="{E007FE23-26BB-478E-A916-B5A6FD76F953}" type="sibTrans" cxnId="{C9A5375B-8D48-4745-83D6-8A680252F2E7}">
      <dgm:prSet/>
      <dgm:spPr/>
      <dgm:t>
        <a:bodyPr/>
        <a:lstStyle/>
        <a:p>
          <a:endParaRPr lang="bg-BG" sz="2800"/>
        </a:p>
      </dgm:t>
    </dgm:pt>
    <dgm:pt modelId="{479C3562-FA68-42AD-98C1-D7B3FC7A9EEB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 smtClean="0"/>
            <a:t>Companies matchmaking</a:t>
          </a:r>
          <a:endParaRPr lang="bg-BG" sz="1200" dirty="0"/>
        </a:p>
      </dgm:t>
    </dgm:pt>
    <dgm:pt modelId="{D7FE5A01-B394-4D8F-9D34-094395FBCB33}" type="parTrans" cxnId="{6B3D2299-462C-470A-95F8-E9EFE337CEF6}">
      <dgm:prSet/>
      <dgm:spPr/>
      <dgm:t>
        <a:bodyPr/>
        <a:lstStyle/>
        <a:p>
          <a:endParaRPr lang="bg-BG" sz="2800"/>
        </a:p>
      </dgm:t>
    </dgm:pt>
    <dgm:pt modelId="{66C14F25-88FF-4386-84D2-15F3750BBF11}" type="sibTrans" cxnId="{6B3D2299-462C-470A-95F8-E9EFE337CEF6}">
      <dgm:prSet/>
      <dgm:spPr/>
      <dgm:t>
        <a:bodyPr/>
        <a:lstStyle/>
        <a:p>
          <a:endParaRPr lang="bg-BG" sz="2800"/>
        </a:p>
      </dgm:t>
    </dgm:pt>
    <dgm:pt modelId="{89A80575-3694-4210-BBA9-EA1CAE3A4B35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 smtClean="0"/>
            <a:t>Marketing researches, economic analysis and reports </a:t>
          </a:r>
          <a:endParaRPr lang="bg-BG" sz="1200" dirty="0"/>
        </a:p>
      </dgm:t>
    </dgm:pt>
    <dgm:pt modelId="{BBBDEB44-2DD5-4932-8A6D-F90BE9C4582A}" type="parTrans" cxnId="{A2BD2C1D-0499-452C-A8DA-AF29469DCEB4}">
      <dgm:prSet/>
      <dgm:spPr/>
      <dgm:t>
        <a:bodyPr/>
        <a:lstStyle/>
        <a:p>
          <a:endParaRPr lang="bg-BG" sz="2800"/>
        </a:p>
      </dgm:t>
    </dgm:pt>
    <dgm:pt modelId="{D81893D6-112C-4737-AFBB-D92EF602F066}" type="sibTrans" cxnId="{A2BD2C1D-0499-452C-A8DA-AF29469DCEB4}">
      <dgm:prSet/>
      <dgm:spPr/>
      <dgm:t>
        <a:bodyPr/>
        <a:lstStyle/>
        <a:p>
          <a:endParaRPr lang="bg-BG" sz="2800"/>
        </a:p>
      </dgm:t>
    </dgm:pt>
    <dgm:pt modelId="{D538A709-7A3E-410F-ACD9-9638B6AF2570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 smtClean="0"/>
            <a:t>Actual trade and market information from the Bulgarian commercial and economic offices abroad</a:t>
          </a:r>
          <a:endParaRPr lang="bg-BG" sz="1200" dirty="0"/>
        </a:p>
      </dgm:t>
    </dgm:pt>
    <dgm:pt modelId="{99231832-4CF8-4E9F-8480-8922EC08C6FF}" type="parTrans" cxnId="{89EAA6B9-39A3-40F2-A025-307C890DB4E8}">
      <dgm:prSet/>
      <dgm:spPr/>
      <dgm:t>
        <a:bodyPr/>
        <a:lstStyle/>
        <a:p>
          <a:endParaRPr lang="bg-BG" sz="2800"/>
        </a:p>
      </dgm:t>
    </dgm:pt>
    <dgm:pt modelId="{A2B114D3-A9BA-4402-96B0-4AE0F136F96B}" type="sibTrans" cxnId="{89EAA6B9-39A3-40F2-A025-307C890DB4E8}">
      <dgm:prSet/>
      <dgm:spPr/>
      <dgm:t>
        <a:bodyPr/>
        <a:lstStyle/>
        <a:p>
          <a:endParaRPr lang="bg-BG" sz="2800"/>
        </a:p>
      </dgm:t>
    </dgm:pt>
    <dgm:pt modelId="{B6C7A760-DAE4-4841-AC28-7943D91B87D1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 smtClean="0"/>
            <a:t>Export strategies and policies for the priority economic sectors</a:t>
          </a:r>
          <a:endParaRPr lang="bg-BG" sz="1200" dirty="0"/>
        </a:p>
      </dgm:t>
    </dgm:pt>
    <dgm:pt modelId="{A4A09662-D883-4D1B-A315-DE85876AF1C6}" type="parTrans" cxnId="{A4C34DC2-D4C2-41FC-A423-54BA104D624E}">
      <dgm:prSet/>
      <dgm:spPr/>
      <dgm:t>
        <a:bodyPr/>
        <a:lstStyle/>
        <a:p>
          <a:endParaRPr lang="bg-BG" sz="2800"/>
        </a:p>
      </dgm:t>
    </dgm:pt>
    <dgm:pt modelId="{ACF5C7C8-6307-47B9-BF2B-DD902F2F0CD0}" type="sibTrans" cxnId="{A4C34DC2-D4C2-41FC-A423-54BA104D624E}">
      <dgm:prSet/>
      <dgm:spPr/>
      <dgm:t>
        <a:bodyPr/>
        <a:lstStyle/>
        <a:p>
          <a:endParaRPr lang="bg-BG" sz="2800"/>
        </a:p>
      </dgm:t>
    </dgm:pt>
    <dgm:pt modelId="{2579EF83-64C3-4F80-ADB0-72C4B12D3F9C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 smtClean="0"/>
            <a:t>Information for funding sources</a:t>
          </a:r>
          <a:endParaRPr lang="bg-BG" sz="1200" dirty="0"/>
        </a:p>
      </dgm:t>
    </dgm:pt>
    <dgm:pt modelId="{3F97E6E0-5953-455D-A208-8232EEC037FF}" type="parTrans" cxnId="{BD74ED6D-D4AF-4892-ACBF-BA8A5C04D68D}">
      <dgm:prSet/>
      <dgm:spPr/>
      <dgm:t>
        <a:bodyPr/>
        <a:lstStyle/>
        <a:p>
          <a:endParaRPr lang="bg-BG" sz="2800"/>
        </a:p>
      </dgm:t>
    </dgm:pt>
    <dgm:pt modelId="{A7449963-6890-411B-B236-308595F4CA61}" type="sibTrans" cxnId="{BD74ED6D-D4AF-4892-ACBF-BA8A5C04D68D}">
      <dgm:prSet/>
      <dgm:spPr/>
      <dgm:t>
        <a:bodyPr/>
        <a:lstStyle/>
        <a:p>
          <a:endParaRPr lang="bg-BG" sz="2800"/>
        </a:p>
      </dgm:t>
    </dgm:pt>
    <dgm:pt modelId="{4318F35F-12B3-4F51-BCCD-2E77E447DB04}">
      <dgm:prSet/>
      <dgm:spPr/>
      <dgm:t>
        <a:bodyPr/>
        <a:lstStyle/>
        <a:p>
          <a:endParaRPr lang="bg-BG"/>
        </a:p>
      </dgm:t>
    </dgm:pt>
    <dgm:pt modelId="{A9C63D87-AE8D-4D52-AA4F-5A8DED5BBCBC}" type="parTrans" cxnId="{6C7F6632-930E-4ED2-BBF1-52A243E34E8B}">
      <dgm:prSet/>
      <dgm:spPr/>
      <dgm:t>
        <a:bodyPr/>
        <a:lstStyle/>
        <a:p>
          <a:endParaRPr lang="bg-BG" sz="2800"/>
        </a:p>
      </dgm:t>
    </dgm:pt>
    <dgm:pt modelId="{AFFD28E4-6200-4077-A0AD-372A78580F48}" type="sibTrans" cxnId="{6C7F6632-930E-4ED2-BBF1-52A243E34E8B}">
      <dgm:prSet/>
      <dgm:spPr/>
      <dgm:t>
        <a:bodyPr/>
        <a:lstStyle/>
        <a:p>
          <a:endParaRPr lang="bg-BG" sz="2800"/>
        </a:p>
      </dgm:t>
    </dgm:pt>
    <dgm:pt modelId="{884110FD-0360-4313-BE6A-7EEF2889003D}" type="pres">
      <dgm:prSet presAssocID="{E9EA136B-7B18-4DFF-A859-7B90A11CC42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85B412F9-C86F-456A-9A2A-99DB4845366B}" type="pres">
      <dgm:prSet presAssocID="{8BF4E7FC-E007-4071-939C-B926E9441325}" presName="centerShape" presStyleLbl="node0" presStyleIdx="0" presStyleCnt="1" custScaleX="188810" custScaleY="43724"/>
      <dgm:spPr/>
      <dgm:t>
        <a:bodyPr/>
        <a:lstStyle/>
        <a:p>
          <a:endParaRPr lang="bg-BG"/>
        </a:p>
      </dgm:t>
    </dgm:pt>
    <dgm:pt modelId="{50B3E08D-99C8-4FE5-955C-9BEB711A1622}" type="pres">
      <dgm:prSet presAssocID="{1CE7D37B-A881-42A7-8FD1-2F7B51A6A32E}" presName="parTrans" presStyleLbl="bgSibTrans2D1" presStyleIdx="0" presStyleCnt="7"/>
      <dgm:spPr/>
      <dgm:t>
        <a:bodyPr/>
        <a:lstStyle/>
        <a:p>
          <a:endParaRPr lang="bg-BG"/>
        </a:p>
      </dgm:t>
    </dgm:pt>
    <dgm:pt modelId="{2012AA0B-B282-484C-AEF6-4F7EE376FFA2}" type="pres">
      <dgm:prSet presAssocID="{8B240E35-939E-4B8E-A960-3CC3F0ABAE18}" presName="node" presStyleLbl="node1" presStyleIdx="0" presStyleCnt="7" custScaleX="124924" custScaleY="93403" custRadScaleRad="111285" custRadScaleInc="2957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15EE8DC-A34E-42EE-B8DF-1F08ECEA06C7}" type="pres">
      <dgm:prSet presAssocID="{F235BBF4-A700-433D-8995-187955D6186E}" presName="parTrans" presStyleLbl="bgSibTrans2D1" presStyleIdx="1" presStyleCnt="7"/>
      <dgm:spPr/>
      <dgm:t>
        <a:bodyPr/>
        <a:lstStyle/>
        <a:p>
          <a:endParaRPr lang="bg-BG"/>
        </a:p>
      </dgm:t>
    </dgm:pt>
    <dgm:pt modelId="{61169A59-1356-4D51-AFC2-CFB3123349FA}" type="pres">
      <dgm:prSet presAssocID="{925D7921-B4AA-4DBD-8047-89758B436884}" presName="node" presStyleLbl="node1" presStyleIdx="1" presStyleCnt="7" custScaleX="124924" custScaleY="93403" custRadScaleRad="113779" custRadScaleInc="428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3CD8FEE-1DF9-4BDA-8CF8-95A2BCC121E0}" type="pres">
      <dgm:prSet presAssocID="{D7FE5A01-B394-4D8F-9D34-094395FBCB33}" presName="parTrans" presStyleLbl="bgSibTrans2D1" presStyleIdx="2" presStyleCnt="7"/>
      <dgm:spPr/>
      <dgm:t>
        <a:bodyPr/>
        <a:lstStyle/>
        <a:p>
          <a:endParaRPr lang="bg-BG"/>
        </a:p>
      </dgm:t>
    </dgm:pt>
    <dgm:pt modelId="{60C627D9-41B1-4ABF-982E-A573C3904D76}" type="pres">
      <dgm:prSet presAssocID="{479C3562-FA68-42AD-98C1-D7B3FC7A9EEB}" presName="node" presStyleLbl="node1" presStyleIdx="2" presStyleCnt="7" custScaleX="124924" custScaleY="93403" custRadScaleRad="126620" custRadScaleInc="-2291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F8BB712-B78C-4E0C-B34F-31CF28FD1A50}" type="pres">
      <dgm:prSet presAssocID="{BBBDEB44-2DD5-4932-8A6D-F90BE9C4582A}" presName="parTrans" presStyleLbl="bgSibTrans2D1" presStyleIdx="3" presStyleCnt="7" custAng="115251" custScaleX="101432"/>
      <dgm:spPr/>
      <dgm:t>
        <a:bodyPr/>
        <a:lstStyle/>
        <a:p>
          <a:endParaRPr lang="bg-BG"/>
        </a:p>
      </dgm:t>
    </dgm:pt>
    <dgm:pt modelId="{12EEB403-5352-4260-B1E5-628F081A9EE7}" type="pres">
      <dgm:prSet presAssocID="{89A80575-3694-4210-BBA9-EA1CAE3A4B35}" presName="node" presStyleLbl="node1" presStyleIdx="3" presStyleCnt="7" custScaleX="129894" custScaleY="90503" custRadScaleRad="108034" custRadScaleInc="-747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1377E2A-68D4-471D-9B52-4C1ABCCA0D04}" type="pres">
      <dgm:prSet presAssocID="{99231832-4CF8-4E9F-8480-8922EC08C6FF}" presName="parTrans" presStyleLbl="bgSibTrans2D1" presStyleIdx="4" presStyleCnt="7"/>
      <dgm:spPr/>
      <dgm:t>
        <a:bodyPr/>
        <a:lstStyle/>
        <a:p>
          <a:endParaRPr lang="bg-BG"/>
        </a:p>
      </dgm:t>
    </dgm:pt>
    <dgm:pt modelId="{A23B7EB6-22BD-44E4-A604-1F57326CEC82}" type="pres">
      <dgm:prSet presAssocID="{D538A709-7A3E-410F-ACD9-9638B6AF2570}" presName="node" presStyleLbl="node1" presStyleIdx="4" presStyleCnt="7" custScaleX="157065" custScaleY="93403" custRadScaleRad="117140" custRadScaleInc="2386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0DD91C1-E7D4-4D84-928C-12264A52C836}" type="pres">
      <dgm:prSet presAssocID="{A4A09662-D883-4D1B-A315-DE85876AF1C6}" presName="parTrans" presStyleLbl="bgSibTrans2D1" presStyleIdx="5" presStyleCnt="7"/>
      <dgm:spPr/>
      <dgm:t>
        <a:bodyPr/>
        <a:lstStyle/>
        <a:p>
          <a:endParaRPr lang="bg-BG"/>
        </a:p>
      </dgm:t>
    </dgm:pt>
    <dgm:pt modelId="{BC5EA904-5A29-475B-B80D-804DC401E20A}" type="pres">
      <dgm:prSet presAssocID="{B6C7A760-DAE4-4841-AC28-7943D91B87D1}" presName="node" presStyleLbl="node1" presStyleIdx="5" presStyleCnt="7" custScaleX="124924" custScaleY="93403" custRadScaleRad="106303" custRadScaleInc="506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E662DD0-6F7D-4B37-B1FE-D3A5349FCC21}" type="pres">
      <dgm:prSet presAssocID="{3F97E6E0-5953-455D-A208-8232EEC037FF}" presName="parTrans" presStyleLbl="bgSibTrans2D1" presStyleIdx="6" presStyleCnt="7"/>
      <dgm:spPr/>
      <dgm:t>
        <a:bodyPr/>
        <a:lstStyle/>
        <a:p>
          <a:endParaRPr lang="bg-BG"/>
        </a:p>
      </dgm:t>
    </dgm:pt>
    <dgm:pt modelId="{8D26AF90-AB89-4413-A77B-5C68074E2DF8}" type="pres">
      <dgm:prSet presAssocID="{2579EF83-64C3-4F80-ADB0-72C4B12D3F9C}" presName="node" presStyleLbl="node1" presStyleIdx="6" presStyleCnt="7" custScaleX="124924" custScaleY="93403" custRadScaleRad="106559" custRadScaleInc="-2004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A2BD2C1D-0499-452C-A8DA-AF29469DCEB4}" srcId="{8BF4E7FC-E007-4071-939C-B926E9441325}" destId="{89A80575-3694-4210-BBA9-EA1CAE3A4B35}" srcOrd="3" destOrd="0" parTransId="{BBBDEB44-2DD5-4932-8A6D-F90BE9C4582A}" sibTransId="{D81893D6-112C-4737-AFBB-D92EF602F066}"/>
    <dgm:cxn modelId="{78895092-907A-4673-92FC-A89813B4DBA3}" type="presOf" srcId="{A4A09662-D883-4D1B-A315-DE85876AF1C6}" destId="{D0DD91C1-E7D4-4D84-928C-12264A52C836}" srcOrd="0" destOrd="0" presId="urn:microsoft.com/office/officeart/2005/8/layout/radial4"/>
    <dgm:cxn modelId="{6C7F6632-930E-4ED2-BBF1-52A243E34E8B}" srcId="{E9EA136B-7B18-4DFF-A859-7B90A11CC42C}" destId="{4318F35F-12B3-4F51-BCCD-2E77E447DB04}" srcOrd="1" destOrd="0" parTransId="{A9C63D87-AE8D-4D52-AA4F-5A8DED5BBCBC}" sibTransId="{AFFD28E4-6200-4077-A0AD-372A78580F48}"/>
    <dgm:cxn modelId="{BD74ED6D-D4AF-4892-ACBF-BA8A5C04D68D}" srcId="{8BF4E7FC-E007-4071-939C-B926E9441325}" destId="{2579EF83-64C3-4F80-ADB0-72C4B12D3F9C}" srcOrd="6" destOrd="0" parTransId="{3F97E6E0-5953-455D-A208-8232EEC037FF}" sibTransId="{A7449963-6890-411B-B236-308595F4CA61}"/>
    <dgm:cxn modelId="{D8DA9E6B-CEEA-48C6-8CE9-643B3055C13A}" type="presOf" srcId="{89A80575-3694-4210-BBA9-EA1CAE3A4B35}" destId="{12EEB403-5352-4260-B1E5-628F081A9EE7}" srcOrd="0" destOrd="0" presId="urn:microsoft.com/office/officeart/2005/8/layout/radial4"/>
    <dgm:cxn modelId="{B033D88E-8663-45C7-B6BE-2CFD096E3AE0}" type="presOf" srcId="{99231832-4CF8-4E9F-8480-8922EC08C6FF}" destId="{A1377E2A-68D4-471D-9B52-4C1ABCCA0D04}" srcOrd="0" destOrd="0" presId="urn:microsoft.com/office/officeart/2005/8/layout/radial4"/>
    <dgm:cxn modelId="{0DF45600-A763-4EA3-906B-3B1374DE637C}" type="presOf" srcId="{1CE7D37B-A881-42A7-8FD1-2F7B51A6A32E}" destId="{50B3E08D-99C8-4FE5-955C-9BEB711A1622}" srcOrd="0" destOrd="0" presId="urn:microsoft.com/office/officeart/2005/8/layout/radial4"/>
    <dgm:cxn modelId="{CC18791D-11DB-47F6-81A9-F765C608BC2E}" srcId="{E9EA136B-7B18-4DFF-A859-7B90A11CC42C}" destId="{8BF4E7FC-E007-4071-939C-B926E9441325}" srcOrd="0" destOrd="0" parTransId="{0E9D46E4-6CBB-4A14-9E2B-B0F67DB4E39A}" sibTransId="{0BF47E76-DE77-440F-9AB9-0ED4E829F203}"/>
    <dgm:cxn modelId="{25C3B94C-0020-41A8-BB03-CF55DE100374}" type="presOf" srcId="{D538A709-7A3E-410F-ACD9-9638B6AF2570}" destId="{A23B7EB6-22BD-44E4-A604-1F57326CEC82}" srcOrd="0" destOrd="0" presId="urn:microsoft.com/office/officeart/2005/8/layout/radial4"/>
    <dgm:cxn modelId="{66C76E58-5659-4AB1-B1A7-30898AE21CAA}" type="presOf" srcId="{BBBDEB44-2DD5-4932-8A6D-F90BE9C4582A}" destId="{CF8BB712-B78C-4E0C-B34F-31CF28FD1A50}" srcOrd="0" destOrd="0" presId="urn:microsoft.com/office/officeart/2005/8/layout/radial4"/>
    <dgm:cxn modelId="{9C4CF146-7F49-4659-997E-72FE72215738}" type="presOf" srcId="{E9EA136B-7B18-4DFF-A859-7B90A11CC42C}" destId="{884110FD-0360-4313-BE6A-7EEF2889003D}" srcOrd="0" destOrd="0" presId="urn:microsoft.com/office/officeart/2005/8/layout/radial4"/>
    <dgm:cxn modelId="{C9A5375B-8D48-4745-83D6-8A680252F2E7}" srcId="{8BF4E7FC-E007-4071-939C-B926E9441325}" destId="{925D7921-B4AA-4DBD-8047-89758B436884}" srcOrd="1" destOrd="0" parTransId="{F235BBF4-A700-433D-8995-187955D6186E}" sibTransId="{E007FE23-26BB-478E-A916-B5A6FD76F953}"/>
    <dgm:cxn modelId="{A4C34DC2-D4C2-41FC-A423-54BA104D624E}" srcId="{8BF4E7FC-E007-4071-939C-B926E9441325}" destId="{B6C7A760-DAE4-4841-AC28-7943D91B87D1}" srcOrd="5" destOrd="0" parTransId="{A4A09662-D883-4D1B-A315-DE85876AF1C6}" sibTransId="{ACF5C7C8-6307-47B9-BF2B-DD902F2F0CD0}"/>
    <dgm:cxn modelId="{DB7F5DD6-DAC8-4D3F-951F-B78391F2CF19}" type="presOf" srcId="{F235BBF4-A700-433D-8995-187955D6186E}" destId="{A15EE8DC-A34E-42EE-B8DF-1F08ECEA06C7}" srcOrd="0" destOrd="0" presId="urn:microsoft.com/office/officeart/2005/8/layout/radial4"/>
    <dgm:cxn modelId="{03E59F3B-326F-4A42-B945-91CA7D54EF89}" type="presOf" srcId="{D7FE5A01-B394-4D8F-9D34-094395FBCB33}" destId="{63CD8FEE-1DF9-4BDA-8CF8-95A2BCC121E0}" srcOrd="0" destOrd="0" presId="urn:microsoft.com/office/officeart/2005/8/layout/radial4"/>
    <dgm:cxn modelId="{9FD2B967-913D-456C-B2F4-3292F7FD8F82}" type="presOf" srcId="{B6C7A760-DAE4-4841-AC28-7943D91B87D1}" destId="{BC5EA904-5A29-475B-B80D-804DC401E20A}" srcOrd="0" destOrd="0" presId="urn:microsoft.com/office/officeart/2005/8/layout/radial4"/>
    <dgm:cxn modelId="{6B3D2299-462C-470A-95F8-E9EFE337CEF6}" srcId="{8BF4E7FC-E007-4071-939C-B926E9441325}" destId="{479C3562-FA68-42AD-98C1-D7B3FC7A9EEB}" srcOrd="2" destOrd="0" parTransId="{D7FE5A01-B394-4D8F-9D34-094395FBCB33}" sibTransId="{66C14F25-88FF-4386-84D2-15F3750BBF11}"/>
    <dgm:cxn modelId="{39A9DD7F-B790-4802-8817-4A2BF4336B52}" type="presOf" srcId="{925D7921-B4AA-4DBD-8047-89758B436884}" destId="{61169A59-1356-4D51-AFC2-CFB3123349FA}" srcOrd="0" destOrd="0" presId="urn:microsoft.com/office/officeart/2005/8/layout/radial4"/>
    <dgm:cxn modelId="{D6020C80-9C5B-4230-8BA8-09CA1DD06656}" type="presOf" srcId="{479C3562-FA68-42AD-98C1-D7B3FC7A9EEB}" destId="{60C627D9-41B1-4ABF-982E-A573C3904D76}" srcOrd="0" destOrd="0" presId="urn:microsoft.com/office/officeart/2005/8/layout/radial4"/>
    <dgm:cxn modelId="{9942D707-7FC8-4432-BF14-78E61AF05304}" type="presOf" srcId="{8BF4E7FC-E007-4071-939C-B926E9441325}" destId="{85B412F9-C86F-456A-9A2A-99DB4845366B}" srcOrd="0" destOrd="0" presId="urn:microsoft.com/office/officeart/2005/8/layout/radial4"/>
    <dgm:cxn modelId="{14464EC9-ABF9-405D-AF28-A68C77D02B68}" srcId="{8BF4E7FC-E007-4071-939C-B926E9441325}" destId="{8B240E35-939E-4B8E-A960-3CC3F0ABAE18}" srcOrd="0" destOrd="0" parTransId="{1CE7D37B-A881-42A7-8FD1-2F7B51A6A32E}" sibTransId="{0325C906-4E70-49E1-8325-850C2803D9ED}"/>
    <dgm:cxn modelId="{89EAA6B9-39A3-40F2-A025-307C890DB4E8}" srcId="{8BF4E7FC-E007-4071-939C-B926E9441325}" destId="{D538A709-7A3E-410F-ACD9-9638B6AF2570}" srcOrd="4" destOrd="0" parTransId="{99231832-4CF8-4E9F-8480-8922EC08C6FF}" sibTransId="{A2B114D3-A9BA-4402-96B0-4AE0F136F96B}"/>
    <dgm:cxn modelId="{5A94B206-C05D-497D-99A5-FD1FA8088CD0}" type="presOf" srcId="{3F97E6E0-5953-455D-A208-8232EEC037FF}" destId="{6E662DD0-6F7D-4B37-B1FE-D3A5349FCC21}" srcOrd="0" destOrd="0" presId="urn:microsoft.com/office/officeart/2005/8/layout/radial4"/>
    <dgm:cxn modelId="{795D715A-32C9-4ACB-968D-0BA9094A6CB5}" type="presOf" srcId="{8B240E35-939E-4B8E-A960-3CC3F0ABAE18}" destId="{2012AA0B-B282-484C-AEF6-4F7EE376FFA2}" srcOrd="0" destOrd="0" presId="urn:microsoft.com/office/officeart/2005/8/layout/radial4"/>
    <dgm:cxn modelId="{4D89B62C-5BDB-4BDB-9913-2B2C8EF93D73}" type="presOf" srcId="{2579EF83-64C3-4F80-ADB0-72C4B12D3F9C}" destId="{8D26AF90-AB89-4413-A77B-5C68074E2DF8}" srcOrd="0" destOrd="0" presId="urn:microsoft.com/office/officeart/2005/8/layout/radial4"/>
    <dgm:cxn modelId="{5B949BC5-BAE4-44AB-BFAE-BF952ACE7A8E}" type="presParOf" srcId="{884110FD-0360-4313-BE6A-7EEF2889003D}" destId="{85B412F9-C86F-456A-9A2A-99DB4845366B}" srcOrd="0" destOrd="0" presId="urn:microsoft.com/office/officeart/2005/8/layout/radial4"/>
    <dgm:cxn modelId="{203AE28D-EA3B-4EA4-A02D-A358BB4E25CB}" type="presParOf" srcId="{884110FD-0360-4313-BE6A-7EEF2889003D}" destId="{50B3E08D-99C8-4FE5-955C-9BEB711A1622}" srcOrd="1" destOrd="0" presId="urn:microsoft.com/office/officeart/2005/8/layout/radial4"/>
    <dgm:cxn modelId="{0A7E5A34-A237-4892-BB35-A51C02DFFF8F}" type="presParOf" srcId="{884110FD-0360-4313-BE6A-7EEF2889003D}" destId="{2012AA0B-B282-484C-AEF6-4F7EE376FFA2}" srcOrd="2" destOrd="0" presId="urn:microsoft.com/office/officeart/2005/8/layout/radial4"/>
    <dgm:cxn modelId="{FF6BF3A5-B7F4-40DB-BCF6-9E234C5D2853}" type="presParOf" srcId="{884110FD-0360-4313-BE6A-7EEF2889003D}" destId="{A15EE8DC-A34E-42EE-B8DF-1F08ECEA06C7}" srcOrd="3" destOrd="0" presId="urn:microsoft.com/office/officeart/2005/8/layout/radial4"/>
    <dgm:cxn modelId="{DD39B6F1-6D24-4D8C-9240-42C41E29A7DC}" type="presParOf" srcId="{884110FD-0360-4313-BE6A-7EEF2889003D}" destId="{61169A59-1356-4D51-AFC2-CFB3123349FA}" srcOrd="4" destOrd="0" presId="urn:microsoft.com/office/officeart/2005/8/layout/radial4"/>
    <dgm:cxn modelId="{DE0C5F28-9C1B-405E-B622-0F74489B2F09}" type="presParOf" srcId="{884110FD-0360-4313-BE6A-7EEF2889003D}" destId="{63CD8FEE-1DF9-4BDA-8CF8-95A2BCC121E0}" srcOrd="5" destOrd="0" presId="urn:microsoft.com/office/officeart/2005/8/layout/radial4"/>
    <dgm:cxn modelId="{4D09ABFB-09DB-47AA-8E90-EFAD60F93BC8}" type="presParOf" srcId="{884110FD-0360-4313-BE6A-7EEF2889003D}" destId="{60C627D9-41B1-4ABF-982E-A573C3904D76}" srcOrd="6" destOrd="0" presId="urn:microsoft.com/office/officeart/2005/8/layout/radial4"/>
    <dgm:cxn modelId="{672FE1AF-245F-4AF7-A4C4-845E817EF5B1}" type="presParOf" srcId="{884110FD-0360-4313-BE6A-7EEF2889003D}" destId="{CF8BB712-B78C-4E0C-B34F-31CF28FD1A50}" srcOrd="7" destOrd="0" presId="urn:microsoft.com/office/officeart/2005/8/layout/radial4"/>
    <dgm:cxn modelId="{2A8AF9B7-63EF-4718-85F9-0DC43A48CC39}" type="presParOf" srcId="{884110FD-0360-4313-BE6A-7EEF2889003D}" destId="{12EEB403-5352-4260-B1E5-628F081A9EE7}" srcOrd="8" destOrd="0" presId="urn:microsoft.com/office/officeart/2005/8/layout/radial4"/>
    <dgm:cxn modelId="{D39BC960-6219-47CE-967F-B62DC6509AA9}" type="presParOf" srcId="{884110FD-0360-4313-BE6A-7EEF2889003D}" destId="{A1377E2A-68D4-471D-9B52-4C1ABCCA0D04}" srcOrd="9" destOrd="0" presId="urn:microsoft.com/office/officeart/2005/8/layout/radial4"/>
    <dgm:cxn modelId="{23DC2ECD-B167-4EB6-BB6E-A9D07A8D313F}" type="presParOf" srcId="{884110FD-0360-4313-BE6A-7EEF2889003D}" destId="{A23B7EB6-22BD-44E4-A604-1F57326CEC82}" srcOrd="10" destOrd="0" presId="urn:microsoft.com/office/officeart/2005/8/layout/radial4"/>
    <dgm:cxn modelId="{B3AE86F1-C628-44A9-BF0A-BC8A21B8FC72}" type="presParOf" srcId="{884110FD-0360-4313-BE6A-7EEF2889003D}" destId="{D0DD91C1-E7D4-4D84-928C-12264A52C836}" srcOrd="11" destOrd="0" presId="urn:microsoft.com/office/officeart/2005/8/layout/radial4"/>
    <dgm:cxn modelId="{2529535C-E28B-441D-9A68-C36FD25562B4}" type="presParOf" srcId="{884110FD-0360-4313-BE6A-7EEF2889003D}" destId="{BC5EA904-5A29-475B-B80D-804DC401E20A}" srcOrd="12" destOrd="0" presId="urn:microsoft.com/office/officeart/2005/8/layout/radial4"/>
    <dgm:cxn modelId="{AB4BC64A-C88D-4CE3-BA22-283BCBA22FAB}" type="presParOf" srcId="{884110FD-0360-4313-BE6A-7EEF2889003D}" destId="{6E662DD0-6F7D-4B37-B1FE-D3A5349FCC21}" srcOrd="13" destOrd="0" presId="urn:microsoft.com/office/officeart/2005/8/layout/radial4"/>
    <dgm:cxn modelId="{C4BA55F3-CB9D-4D73-8DD3-978EA329EF44}" type="presParOf" srcId="{884110FD-0360-4313-BE6A-7EEF2889003D}" destId="{8D26AF90-AB89-4413-A77B-5C68074E2DF8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A1A73A-1DBC-4B02-AC91-0C7D662D81AD}" type="doc">
      <dgm:prSet loTypeId="urn:microsoft.com/office/officeart/2008/layout/HexagonCluster" loCatId="picture" qsTypeId="urn:microsoft.com/office/officeart/2005/8/quickstyle/simple2" qsCatId="simple" csTypeId="urn:microsoft.com/office/officeart/2005/8/colors/accent1_2" csCatId="accent1" phldr="1"/>
      <dgm:spPr/>
    </dgm:pt>
    <dgm:pt modelId="{E106F7B2-EA26-45CD-9D28-51B73DBD085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 </a:t>
          </a:r>
          <a:endParaRPr lang="bg-BG" dirty="0"/>
        </a:p>
      </dgm:t>
    </dgm:pt>
    <dgm:pt modelId="{9EF434A9-606C-47C4-B765-0BE69F21866B}" type="parTrans" cxnId="{EC17C8A3-8F2F-43F7-A64C-51964C564D86}">
      <dgm:prSet/>
      <dgm:spPr/>
      <dgm:t>
        <a:bodyPr/>
        <a:lstStyle/>
        <a:p>
          <a:endParaRPr lang="bg-BG"/>
        </a:p>
      </dgm:t>
    </dgm:pt>
    <dgm:pt modelId="{5791CCDD-A911-4DA5-B968-EABD46A14067}" type="sibTrans" cxnId="{EC17C8A3-8F2F-43F7-A64C-51964C564D86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bg-BG"/>
        </a:p>
      </dgm:t>
    </dgm:pt>
    <dgm:pt modelId="{00844EFF-6DE0-45BB-B2D4-C90B997E3413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bg-BG" dirty="0"/>
        </a:p>
      </dgm:t>
    </dgm:pt>
    <dgm:pt modelId="{5421C0CD-4272-4F8E-B598-83AACB919F8B}" type="parTrans" cxnId="{7A9BA594-9648-4F8E-B5E7-CEC518528FF0}">
      <dgm:prSet/>
      <dgm:spPr/>
      <dgm:t>
        <a:bodyPr/>
        <a:lstStyle/>
        <a:p>
          <a:endParaRPr lang="bg-BG"/>
        </a:p>
      </dgm:t>
    </dgm:pt>
    <dgm:pt modelId="{4A05697C-B20C-4A21-A00B-47205BC079D6}" type="sibTrans" cxnId="{7A9BA594-9648-4F8E-B5E7-CEC518528FF0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bg-BG"/>
        </a:p>
      </dgm:t>
    </dgm:pt>
    <dgm:pt modelId="{C995731D-71B5-45E0-B71C-828CA55E60BF}" type="pres">
      <dgm:prSet presAssocID="{78A1A73A-1DBC-4B02-AC91-0C7D662D81AD}" presName="Name0" presStyleCnt="0">
        <dgm:presLayoutVars>
          <dgm:chMax val="21"/>
          <dgm:chPref val="21"/>
        </dgm:presLayoutVars>
      </dgm:prSet>
      <dgm:spPr/>
    </dgm:pt>
    <dgm:pt modelId="{FB077504-6C51-4AA4-9FE9-18BB49B42FB7}" type="pres">
      <dgm:prSet presAssocID="{E106F7B2-EA26-45CD-9D28-51B73DBD085E}" presName="text1" presStyleCnt="0"/>
      <dgm:spPr/>
    </dgm:pt>
    <dgm:pt modelId="{B69E9CBF-DA1E-4343-B82A-148C09EB5052}" type="pres">
      <dgm:prSet presAssocID="{E106F7B2-EA26-45CD-9D28-51B73DBD085E}" presName="textRepeatNode" presStyleLbl="alignNode1" presStyleIdx="0" presStyleCnt="2" custScaleX="177893" custScaleY="165196" custLinFactX="21169" custLinFactNeighborX="100000" custLinFactNeighborY="-959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C2A2602-8187-4720-A989-6F03CB51A896}" type="pres">
      <dgm:prSet presAssocID="{E106F7B2-EA26-45CD-9D28-51B73DBD085E}" presName="textaccent1" presStyleCnt="0"/>
      <dgm:spPr/>
    </dgm:pt>
    <dgm:pt modelId="{3CE2F43D-B2D5-4ADF-8571-0D70A664E16A}" type="pres">
      <dgm:prSet presAssocID="{E106F7B2-EA26-45CD-9D28-51B73DBD085E}" presName="accentRepeatNode" presStyleLbl="solidAlignAcc1" presStyleIdx="0" presStyleCnt="4"/>
      <dgm:spPr/>
    </dgm:pt>
    <dgm:pt modelId="{403B996B-AD3D-4001-86BE-45902D898B1A}" type="pres">
      <dgm:prSet presAssocID="{5791CCDD-A911-4DA5-B968-EABD46A14067}" presName="image1" presStyleCnt="0"/>
      <dgm:spPr/>
    </dgm:pt>
    <dgm:pt modelId="{2D9D29FA-B839-4792-8F4E-225640345539}" type="pres">
      <dgm:prSet presAssocID="{5791CCDD-A911-4DA5-B968-EABD46A14067}" presName="imageRepeatNode" presStyleLbl="alignAcc1" presStyleIdx="0" presStyleCnt="2" custScaleX="182166" custScaleY="166161" custLinFactY="-52490" custLinFactNeighborX="35555" custLinFactNeighborY="-100000"/>
      <dgm:spPr/>
      <dgm:t>
        <a:bodyPr/>
        <a:lstStyle/>
        <a:p>
          <a:endParaRPr lang="bg-BG"/>
        </a:p>
      </dgm:t>
    </dgm:pt>
    <dgm:pt modelId="{38B55846-40B2-45A0-A30F-021F287B2E4A}" type="pres">
      <dgm:prSet presAssocID="{5791CCDD-A911-4DA5-B968-EABD46A14067}" presName="imageaccent1" presStyleCnt="0"/>
      <dgm:spPr/>
    </dgm:pt>
    <dgm:pt modelId="{D37B7B51-64EC-42DA-9924-55800620A78E}" type="pres">
      <dgm:prSet presAssocID="{5791CCDD-A911-4DA5-B968-EABD46A14067}" presName="accentRepeatNode" presStyleLbl="solidAlignAcc1" presStyleIdx="1" presStyleCnt="4"/>
      <dgm:spPr/>
    </dgm:pt>
    <dgm:pt modelId="{D4917D0A-6924-42A7-BD39-1D83C89FBEA3}" type="pres">
      <dgm:prSet presAssocID="{00844EFF-6DE0-45BB-B2D4-C90B997E3413}" presName="text2" presStyleCnt="0"/>
      <dgm:spPr/>
    </dgm:pt>
    <dgm:pt modelId="{06924E3A-714D-48D4-9714-F1358DCEE74A}" type="pres">
      <dgm:prSet presAssocID="{00844EFF-6DE0-45BB-B2D4-C90B997E3413}" presName="textRepeatNode" presStyleLbl="alignNode1" presStyleIdx="1" presStyleCnt="2" custScaleX="177893" custScaleY="165196" custLinFactX="-27973" custLinFactNeighborX="-100000" custLinFactNeighborY="542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93D78CF-CE75-46F4-9543-07B7E8BCC6FC}" type="pres">
      <dgm:prSet presAssocID="{00844EFF-6DE0-45BB-B2D4-C90B997E3413}" presName="textaccent2" presStyleCnt="0"/>
      <dgm:spPr/>
    </dgm:pt>
    <dgm:pt modelId="{154736B2-F5A0-44BC-BE31-D5076EA7E7D2}" type="pres">
      <dgm:prSet presAssocID="{00844EFF-6DE0-45BB-B2D4-C90B997E3413}" presName="accentRepeatNode" presStyleLbl="solidAlignAcc1" presStyleIdx="2" presStyleCnt="4" custAng="19472197" custScaleX="401053" custScaleY="400604" custLinFactX="137636" custLinFactY="-1085072" custLinFactNeighborX="200000" custLinFactNeighborY="-1100000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</dgm:pt>
    <dgm:pt modelId="{7790E7A5-ABEB-4B39-BA64-7C40DA84E89D}" type="pres">
      <dgm:prSet presAssocID="{4A05697C-B20C-4A21-A00B-47205BC079D6}" presName="image2" presStyleCnt="0"/>
      <dgm:spPr/>
    </dgm:pt>
    <dgm:pt modelId="{5C9E82DD-1516-49D3-812E-B2CB96A4AD69}" type="pres">
      <dgm:prSet presAssocID="{4A05697C-B20C-4A21-A00B-47205BC079D6}" presName="imageRepeatNode" presStyleLbl="alignAcc1" presStyleIdx="1" presStyleCnt="2" custAng="0" custScaleX="177893" custScaleY="165196" custLinFactNeighborX="-46094" custLinFactNeighborY="96712"/>
      <dgm:spPr/>
      <dgm:t>
        <a:bodyPr/>
        <a:lstStyle/>
        <a:p>
          <a:endParaRPr lang="bg-BG"/>
        </a:p>
      </dgm:t>
    </dgm:pt>
    <dgm:pt modelId="{4B37DB71-48C4-47B7-B776-90831C6119D1}" type="pres">
      <dgm:prSet presAssocID="{4A05697C-B20C-4A21-A00B-47205BC079D6}" presName="imageaccent2" presStyleCnt="0"/>
      <dgm:spPr/>
    </dgm:pt>
    <dgm:pt modelId="{92CA83DE-FCDA-450B-B332-9BE7BB383314}" type="pres">
      <dgm:prSet presAssocID="{4A05697C-B20C-4A21-A00B-47205BC079D6}" presName="accentRepeatNode" presStyleLbl="solidAlignAcc1" presStyleIdx="3" presStyleCnt="4" custAng="19433701" custScaleX="334544" custScaleY="325937" custLinFactY="-900000" custLinFactNeighborX="-27782" custLinFactNeighborY="-993784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bg-BG"/>
        </a:p>
      </dgm:t>
    </dgm:pt>
  </dgm:ptLst>
  <dgm:cxnLst>
    <dgm:cxn modelId="{2BD67849-32AD-416A-AA2A-B2D90445C208}" type="presOf" srcId="{4A05697C-B20C-4A21-A00B-47205BC079D6}" destId="{5C9E82DD-1516-49D3-812E-B2CB96A4AD69}" srcOrd="0" destOrd="0" presId="urn:microsoft.com/office/officeart/2008/layout/HexagonCluster"/>
    <dgm:cxn modelId="{128BDC4D-65AC-471D-866E-6D2C0D59AE4F}" type="presOf" srcId="{5791CCDD-A911-4DA5-B968-EABD46A14067}" destId="{2D9D29FA-B839-4792-8F4E-225640345539}" srcOrd="0" destOrd="0" presId="urn:microsoft.com/office/officeart/2008/layout/HexagonCluster"/>
    <dgm:cxn modelId="{788D0D5E-9BE4-4717-AF52-84315A347946}" type="presOf" srcId="{78A1A73A-1DBC-4B02-AC91-0C7D662D81AD}" destId="{C995731D-71B5-45E0-B71C-828CA55E60BF}" srcOrd="0" destOrd="0" presId="urn:microsoft.com/office/officeart/2008/layout/HexagonCluster"/>
    <dgm:cxn modelId="{7A9BA594-9648-4F8E-B5E7-CEC518528FF0}" srcId="{78A1A73A-1DBC-4B02-AC91-0C7D662D81AD}" destId="{00844EFF-6DE0-45BB-B2D4-C90B997E3413}" srcOrd="1" destOrd="0" parTransId="{5421C0CD-4272-4F8E-B598-83AACB919F8B}" sibTransId="{4A05697C-B20C-4A21-A00B-47205BC079D6}"/>
    <dgm:cxn modelId="{2DC475DD-26DC-46A6-8487-7751616FE5A0}" type="presOf" srcId="{E106F7B2-EA26-45CD-9D28-51B73DBD085E}" destId="{B69E9CBF-DA1E-4343-B82A-148C09EB5052}" srcOrd="0" destOrd="0" presId="urn:microsoft.com/office/officeart/2008/layout/HexagonCluster"/>
    <dgm:cxn modelId="{EC17C8A3-8F2F-43F7-A64C-51964C564D86}" srcId="{78A1A73A-1DBC-4B02-AC91-0C7D662D81AD}" destId="{E106F7B2-EA26-45CD-9D28-51B73DBD085E}" srcOrd="0" destOrd="0" parTransId="{9EF434A9-606C-47C4-B765-0BE69F21866B}" sibTransId="{5791CCDD-A911-4DA5-B968-EABD46A14067}"/>
    <dgm:cxn modelId="{A7E903B7-F486-4E51-B53B-86809E7D98A5}" type="presOf" srcId="{00844EFF-6DE0-45BB-B2D4-C90B997E3413}" destId="{06924E3A-714D-48D4-9714-F1358DCEE74A}" srcOrd="0" destOrd="0" presId="urn:microsoft.com/office/officeart/2008/layout/HexagonCluster"/>
    <dgm:cxn modelId="{699F059B-71DE-4FBF-83A9-B3D5383966C4}" type="presParOf" srcId="{C995731D-71B5-45E0-B71C-828CA55E60BF}" destId="{FB077504-6C51-4AA4-9FE9-18BB49B42FB7}" srcOrd="0" destOrd="0" presId="urn:microsoft.com/office/officeart/2008/layout/HexagonCluster"/>
    <dgm:cxn modelId="{F20F4365-57DC-44DC-AB96-81D8DC8942CC}" type="presParOf" srcId="{FB077504-6C51-4AA4-9FE9-18BB49B42FB7}" destId="{B69E9CBF-DA1E-4343-B82A-148C09EB5052}" srcOrd="0" destOrd="0" presId="urn:microsoft.com/office/officeart/2008/layout/HexagonCluster"/>
    <dgm:cxn modelId="{A082C943-0F8A-43DA-9605-A1431AE1B78C}" type="presParOf" srcId="{C995731D-71B5-45E0-B71C-828CA55E60BF}" destId="{9C2A2602-8187-4720-A989-6F03CB51A896}" srcOrd="1" destOrd="0" presId="urn:microsoft.com/office/officeart/2008/layout/HexagonCluster"/>
    <dgm:cxn modelId="{5120C747-9898-4AB6-8268-056FB2776A7D}" type="presParOf" srcId="{9C2A2602-8187-4720-A989-6F03CB51A896}" destId="{3CE2F43D-B2D5-4ADF-8571-0D70A664E16A}" srcOrd="0" destOrd="0" presId="urn:microsoft.com/office/officeart/2008/layout/HexagonCluster"/>
    <dgm:cxn modelId="{EC1CF590-3823-44C1-8031-54F5C6EFF3C7}" type="presParOf" srcId="{C995731D-71B5-45E0-B71C-828CA55E60BF}" destId="{403B996B-AD3D-4001-86BE-45902D898B1A}" srcOrd="2" destOrd="0" presId="urn:microsoft.com/office/officeart/2008/layout/HexagonCluster"/>
    <dgm:cxn modelId="{817C7EEF-2560-43A8-BBDC-42451ED45977}" type="presParOf" srcId="{403B996B-AD3D-4001-86BE-45902D898B1A}" destId="{2D9D29FA-B839-4792-8F4E-225640345539}" srcOrd="0" destOrd="0" presId="urn:microsoft.com/office/officeart/2008/layout/HexagonCluster"/>
    <dgm:cxn modelId="{FDEB7FE4-1C96-483E-9B0C-8445D84A6627}" type="presParOf" srcId="{C995731D-71B5-45E0-B71C-828CA55E60BF}" destId="{38B55846-40B2-45A0-A30F-021F287B2E4A}" srcOrd="3" destOrd="0" presId="urn:microsoft.com/office/officeart/2008/layout/HexagonCluster"/>
    <dgm:cxn modelId="{9D989F64-B6C1-429E-81D6-2B32C9421BCB}" type="presParOf" srcId="{38B55846-40B2-45A0-A30F-021F287B2E4A}" destId="{D37B7B51-64EC-42DA-9924-55800620A78E}" srcOrd="0" destOrd="0" presId="urn:microsoft.com/office/officeart/2008/layout/HexagonCluster"/>
    <dgm:cxn modelId="{31F3FF8A-263A-47CB-BE47-67E4EA3EE353}" type="presParOf" srcId="{C995731D-71B5-45E0-B71C-828CA55E60BF}" destId="{D4917D0A-6924-42A7-BD39-1D83C89FBEA3}" srcOrd="4" destOrd="0" presId="urn:microsoft.com/office/officeart/2008/layout/HexagonCluster"/>
    <dgm:cxn modelId="{549EEE56-AA32-495C-A855-215A915DD7EE}" type="presParOf" srcId="{D4917D0A-6924-42A7-BD39-1D83C89FBEA3}" destId="{06924E3A-714D-48D4-9714-F1358DCEE74A}" srcOrd="0" destOrd="0" presId="urn:microsoft.com/office/officeart/2008/layout/HexagonCluster"/>
    <dgm:cxn modelId="{2875FBA4-FD7E-4CD1-AFEB-687D626DB3BF}" type="presParOf" srcId="{C995731D-71B5-45E0-B71C-828CA55E60BF}" destId="{D93D78CF-CE75-46F4-9543-07B7E8BCC6FC}" srcOrd="5" destOrd="0" presId="urn:microsoft.com/office/officeart/2008/layout/HexagonCluster"/>
    <dgm:cxn modelId="{E7ABDADA-5D5F-4E1E-A630-F3351327396B}" type="presParOf" srcId="{D93D78CF-CE75-46F4-9543-07B7E8BCC6FC}" destId="{154736B2-F5A0-44BC-BE31-D5076EA7E7D2}" srcOrd="0" destOrd="0" presId="urn:microsoft.com/office/officeart/2008/layout/HexagonCluster"/>
    <dgm:cxn modelId="{AF64F174-F8D0-4466-B490-F384052047CE}" type="presParOf" srcId="{C995731D-71B5-45E0-B71C-828CA55E60BF}" destId="{7790E7A5-ABEB-4B39-BA64-7C40DA84E89D}" srcOrd="6" destOrd="0" presId="urn:microsoft.com/office/officeart/2008/layout/HexagonCluster"/>
    <dgm:cxn modelId="{05CA5E26-EF5A-4526-9918-3DFF2FC47A0E}" type="presParOf" srcId="{7790E7A5-ABEB-4B39-BA64-7C40DA84E89D}" destId="{5C9E82DD-1516-49D3-812E-B2CB96A4AD69}" srcOrd="0" destOrd="0" presId="urn:microsoft.com/office/officeart/2008/layout/HexagonCluster"/>
    <dgm:cxn modelId="{4A20E698-4826-453E-B997-0497D6CF1030}" type="presParOf" srcId="{C995731D-71B5-45E0-B71C-828CA55E60BF}" destId="{4B37DB71-48C4-47B7-B776-90831C6119D1}" srcOrd="7" destOrd="0" presId="urn:microsoft.com/office/officeart/2008/layout/HexagonCluster"/>
    <dgm:cxn modelId="{ECC4ADB4-536D-4BDC-AFC7-922DF125575F}" type="presParOf" srcId="{4B37DB71-48C4-47B7-B776-90831C6119D1}" destId="{92CA83DE-FCDA-450B-B332-9BE7BB38331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A1A73A-1DBC-4B02-AC91-0C7D662D81AD}" type="doc">
      <dgm:prSet loTypeId="urn:microsoft.com/office/officeart/2008/layout/HexagonCluster" loCatId="picture" qsTypeId="urn:microsoft.com/office/officeart/2005/8/quickstyle/simple1" qsCatId="simple" csTypeId="urn:microsoft.com/office/officeart/2005/8/colors/colorful1" csCatId="colorful" phldr="1"/>
      <dgm:spPr/>
    </dgm:pt>
    <dgm:pt modelId="{E106F7B2-EA26-45CD-9D28-51B73DBD085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4">
              <a:lumMod val="75000"/>
            </a:schemeClr>
          </a:solidFill>
        </a:ln>
        <a:effectLst>
          <a:outerShdw blurRad="50800" dist="38100" dir="18900000" algn="bl" rotWithShape="0">
            <a:schemeClr val="accent4">
              <a:lumMod val="75000"/>
              <a:alpha val="40000"/>
            </a:schemeClr>
          </a:outerShdw>
        </a:effectLst>
      </dgm:spPr>
      <dgm:t>
        <a:bodyPr/>
        <a:lstStyle/>
        <a:p>
          <a:r>
            <a:rPr lang="en-US" dirty="0" smtClean="0"/>
            <a:t> </a:t>
          </a:r>
          <a:endParaRPr lang="bg-BG" dirty="0"/>
        </a:p>
      </dgm:t>
    </dgm:pt>
    <dgm:pt modelId="{5791CCDD-A911-4DA5-B968-EABD46A14067}" type="sibTrans" cxnId="{EC17C8A3-8F2F-43F7-A64C-51964C564D86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solidFill>
            <a:schemeClr val="accent4">
              <a:lumMod val="75000"/>
            </a:schemeClr>
          </a:solidFill>
        </a:ln>
        <a:effectLst>
          <a:glow rad="63500">
            <a:schemeClr val="accent4">
              <a:alpha val="40000"/>
            </a:schemeClr>
          </a:glow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bg-BG"/>
        </a:p>
      </dgm:t>
    </dgm:pt>
    <dgm:pt modelId="{9EF434A9-606C-47C4-B765-0BE69F21866B}" type="parTrans" cxnId="{EC17C8A3-8F2F-43F7-A64C-51964C564D86}">
      <dgm:prSet/>
      <dgm:spPr/>
      <dgm:t>
        <a:bodyPr/>
        <a:lstStyle/>
        <a:p>
          <a:endParaRPr lang="bg-BG"/>
        </a:p>
      </dgm:t>
    </dgm:pt>
    <dgm:pt modelId="{00844EFF-6DE0-45BB-B2D4-C90B997E3413}">
      <dgm:prSet phldrT="[Text]"/>
      <dgm:spPr>
        <a:blipFill dpi="0" rotWithShape="0">
          <a:blip xmlns:r="http://schemas.openxmlformats.org/officeDocument/2006/relationships" r:embed="rId3"/>
          <a:srcRect/>
          <a:stretch>
            <a:fillRect/>
          </a:stretch>
        </a:blipFill>
        <a:ln>
          <a:solidFill>
            <a:schemeClr val="accent4">
              <a:lumMod val="75000"/>
            </a:schemeClr>
          </a:solidFill>
        </a:ln>
        <a:effectLst>
          <a:outerShdw blurRad="50800" dist="38100" dir="18900000" algn="bl" rotWithShape="0">
            <a:schemeClr val="accent4">
              <a:lumMod val="75000"/>
              <a:alpha val="40000"/>
            </a:schemeClr>
          </a:outerShdw>
        </a:effectLst>
      </dgm:spPr>
      <dgm:t>
        <a:bodyPr/>
        <a:lstStyle/>
        <a:p>
          <a:endParaRPr lang="bg-BG" dirty="0"/>
        </a:p>
      </dgm:t>
    </dgm:pt>
    <dgm:pt modelId="{4A05697C-B20C-4A21-A00B-47205BC079D6}" type="sibTrans" cxnId="{7A9BA594-9648-4F8E-B5E7-CEC518528FF0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solidFill>
            <a:schemeClr val="accent4">
              <a:lumMod val="75000"/>
            </a:schemeClr>
          </a:solidFill>
        </a:ln>
        <a:effectLst>
          <a:outerShdw blurRad="50800" dist="38100" dir="18900000" algn="bl" rotWithShape="0">
            <a:schemeClr val="accent4">
              <a:lumMod val="75000"/>
              <a:alpha val="40000"/>
            </a:schemeClr>
          </a:outerShdw>
        </a:effectLst>
      </dgm:spPr>
      <dgm:t>
        <a:bodyPr/>
        <a:lstStyle/>
        <a:p>
          <a:endParaRPr lang="bg-BG"/>
        </a:p>
      </dgm:t>
    </dgm:pt>
    <dgm:pt modelId="{5421C0CD-4272-4F8E-B598-83AACB919F8B}" type="parTrans" cxnId="{7A9BA594-9648-4F8E-B5E7-CEC518528FF0}">
      <dgm:prSet/>
      <dgm:spPr/>
      <dgm:t>
        <a:bodyPr/>
        <a:lstStyle/>
        <a:p>
          <a:endParaRPr lang="bg-BG"/>
        </a:p>
      </dgm:t>
    </dgm:pt>
    <dgm:pt modelId="{C995731D-71B5-45E0-B71C-828CA55E60BF}" type="pres">
      <dgm:prSet presAssocID="{78A1A73A-1DBC-4B02-AC91-0C7D662D81AD}" presName="Name0" presStyleCnt="0">
        <dgm:presLayoutVars>
          <dgm:chMax val="21"/>
          <dgm:chPref val="21"/>
        </dgm:presLayoutVars>
      </dgm:prSet>
      <dgm:spPr/>
    </dgm:pt>
    <dgm:pt modelId="{FB077504-6C51-4AA4-9FE9-18BB49B42FB7}" type="pres">
      <dgm:prSet presAssocID="{E106F7B2-EA26-45CD-9D28-51B73DBD085E}" presName="text1" presStyleCnt="0"/>
      <dgm:spPr/>
    </dgm:pt>
    <dgm:pt modelId="{B69E9CBF-DA1E-4343-B82A-148C09EB5052}" type="pres">
      <dgm:prSet presAssocID="{E106F7B2-EA26-45CD-9D28-51B73DBD085E}" presName="textRepeatNode" presStyleLbl="alignNode1" presStyleIdx="0" presStyleCnt="2" custScaleX="177893" custScaleY="165196" custLinFactX="11554" custLinFactNeighborX="100000" custLinFactNeighborY="-908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C2A2602-8187-4720-A989-6F03CB51A896}" type="pres">
      <dgm:prSet presAssocID="{E106F7B2-EA26-45CD-9D28-51B73DBD085E}" presName="textaccent1" presStyleCnt="0"/>
      <dgm:spPr/>
    </dgm:pt>
    <dgm:pt modelId="{3CE2F43D-B2D5-4ADF-8571-0D70A664E16A}" type="pres">
      <dgm:prSet presAssocID="{E106F7B2-EA26-45CD-9D28-51B73DBD085E}" presName="accentRepeatNode" presStyleLbl="solidAlignAcc1" presStyleIdx="0" presStyleCnt="4"/>
      <dgm:spPr/>
    </dgm:pt>
    <dgm:pt modelId="{403B996B-AD3D-4001-86BE-45902D898B1A}" type="pres">
      <dgm:prSet presAssocID="{5791CCDD-A911-4DA5-B968-EABD46A14067}" presName="image1" presStyleCnt="0"/>
      <dgm:spPr/>
    </dgm:pt>
    <dgm:pt modelId="{2D9D29FA-B839-4792-8F4E-225640345539}" type="pres">
      <dgm:prSet presAssocID="{5791CCDD-A911-4DA5-B968-EABD46A14067}" presName="imageRepeatNode" presStyleLbl="alignAcc1" presStyleIdx="0" presStyleCnt="2" custScaleX="182166" custScaleY="166161" custLinFactNeighborX="29367" custLinFactNeighborY="-99659"/>
      <dgm:spPr/>
      <dgm:t>
        <a:bodyPr/>
        <a:lstStyle/>
        <a:p>
          <a:endParaRPr lang="bg-BG"/>
        </a:p>
      </dgm:t>
    </dgm:pt>
    <dgm:pt modelId="{38B55846-40B2-45A0-A30F-021F287B2E4A}" type="pres">
      <dgm:prSet presAssocID="{5791CCDD-A911-4DA5-B968-EABD46A14067}" presName="imageaccent1" presStyleCnt="0"/>
      <dgm:spPr/>
    </dgm:pt>
    <dgm:pt modelId="{D37B7B51-64EC-42DA-9924-55800620A78E}" type="pres">
      <dgm:prSet presAssocID="{5791CCDD-A911-4DA5-B968-EABD46A14067}" presName="accentRepeatNode" presStyleLbl="solidAlignAcc1" presStyleIdx="1" presStyleCnt="4"/>
      <dgm:spPr/>
    </dgm:pt>
    <dgm:pt modelId="{D4917D0A-6924-42A7-BD39-1D83C89FBEA3}" type="pres">
      <dgm:prSet presAssocID="{00844EFF-6DE0-45BB-B2D4-C90B997E3413}" presName="text2" presStyleCnt="0"/>
      <dgm:spPr/>
    </dgm:pt>
    <dgm:pt modelId="{06924E3A-714D-48D4-9714-F1358DCEE74A}" type="pres">
      <dgm:prSet presAssocID="{00844EFF-6DE0-45BB-B2D4-C90B997E3413}" presName="textRepeatNode" presStyleLbl="alignNode1" presStyleIdx="1" presStyleCnt="2" custScaleX="177893" custScaleY="165196" custLinFactX="-29385" custLinFactNeighborX="-100000" custLinFactNeighborY="861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93D78CF-CE75-46F4-9543-07B7E8BCC6FC}" type="pres">
      <dgm:prSet presAssocID="{00844EFF-6DE0-45BB-B2D4-C90B997E3413}" presName="textaccent2" presStyleCnt="0"/>
      <dgm:spPr/>
    </dgm:pt>
    <dgm:pt modelId="{154736B2-F5A0-44BC-BE31-D5076EA7E7D2}" type="pres">
      <dgm:prSet presAssocID="{00844EFF-6DE0-45BB-B2D4-C90B997E3413}" presName="accentRepeatNode" presStyleLbl="solidAlignAcc1" presStyleIdx="2" presStyleCnt="4" custAng="0" custScaleX="401053" custScaleY="400604" custLinFactX="-91403" custLinFactY="-800000" custLinFactNeighborX="-100000" custLinFactNeighborY="-854686"/>
      <dgm:spPr>
        <a:solidFill>
          <a:schemeClr val="accent2"/>
        </a:solidFill>
        <a:ln>
          <a:noFill/>
        </a:ln>
      </dgm:spPr>
    </dgm:pt>
    <dgm:pt modelId="{7790E7A5-ABEB-4B39-BA64-7C40DA84E89D}" type="pres">
      <dgm:prSet presAssocID="{4A05697C-B20C-4A21-A00B-47205BC079D6}" presName="image2" presStyleCnt="0"/>
      <dgm:spPr/>
    </dgm:pt>
    <dgm:pt modelId="{5C9E82DD-1516-49D3-812E-B2CB96A4AD69}" type="pres">
      <dgm:prSet presAssocID="{4A05697C-B20C-4A21-A00B-47205BC079D6}" presName="imageRepeatNode" presStyleLbl="alignAcc1" presStyleIdx="1" presStyleCnt="2" custAng="0" custScaleX="177893" custScaleY="165196" custLinFactNeighborX="-46094" custLinFactNeighborY="96712"/>
      <dgm:spPr/>
      <dgm:t>
        <a:bodyPr/>
        <a:lstStyle/>
        <a:p>
          <a:endParaRPr lang="bg-BG"/>
        </a:p>
      </dgm:t>
    </dgm:pt>
    <dgm:pt modelId="{4B37DB71-48C4-47B7-B776-90831C6119D1}" type="pres">
      <dgm:prSet presAssocID="{4A05697C-B20C-4A21-A00B-47205BC079D6}" presName="imageaccent2" presStyleCnt="0"/>
      <dgm:spPr/>
    </dgm:pt>
    <dgm:pt modelId="{92CA83DE-FCDA-450B-B332-9BE7BB383314}" type="pres">
      <dgm:prSet presAssocID="{4A05697C-B20C-4A21-A00B-47205BC079D6}" presName="accentRepeatNode" presStyleLbl="solidAlignAcc1" presStyleIdx="3" presStyleCnt="4" custAng="0" custScaleX="334544" custScaleY="325937" custLinFactX="-117308" custLinFactY="-1061935" custLinFactNeighborX="-200000" custLinFactNeighborY="-1100000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bg-BG"/>
        </a:p>
      </dgm:t>
    </dgm:pt>
  </dgm:ptLst>
  <dgm:cxnLst>
    <dgm:cxn modelId="{3451F518-4BA4-46D4-83C3-07B996810A7D}" type="presOf" srcId="{E106F7B2-EA26-45CD-9D28-51B73DBD085E}" destId="{B69E9CBF-DA1E-4343-B82A-148C09EB5052}" srcOrd="0" destOrd="0" presId="urn:microsoft.com/office/officeart/2008/layout/HexagonCluster"/>
    <dgm:cxn modelId="{0F6A1ADF-0BD0-47C3-B494-E72016C07D5B}" type="presOf" srcId="{00844EFF-6DE0-45BB-B2D4-C90B997E3413}" destId="{06924E3A-714D-48D4-9714-F1358DCEE74A}" srcOrd="0" destOrd="0" presId="urn:microsoft.com/office/officeart/2008/layout/HexagonCluster"/>
    <dgm:cxn modelId="{02832C3F-7C3D-4F5B-8306-4C3BCD81B800}" type="presOf" srcId="{4A05697C-B20C-4A21-A00B-47205BC079D6}" destId="{5C9E82DD-1516-49D3-812E-B2CB96A4AD69}" srcOrd="0" destOrd="0" presId="urn:microsoft.com/office/officeart/2008/layout/HexagonCluster"/>
    <dgm:cxn modelId="{3C3A7C7A-CDA3-4272-AAE0-CE0C8BD575E7}" type="presOf" srcId="{5791CCDD-A911-4DA5-B968-EABD46A14067}" destId="{2D9D29FA-B839-4792-8F4E-225640345539}" srcOrd="0" destOrd="0" presId="urn:microsoft.com/office/officeart/2008/layout/HexagonCluster"/>
    <dgm:cxn modelId="{7A9BA594-9648-4F8E-B5E7-CEC518528FF0}" srcId="{78A1A73A-1DBC-4B02-AC91-0C7D662D81AD}" destId="{00844EFF-6DE0-45BB-B2D4-C90B997E3413}" srcOrd="1" destOrd="0" parTransId="{5421C0CD-4272-4F8E-B598-83AACB919F8B}" sibTransId="{4A05697C-B20C-4A21-A00B-47205BC079D6}"/>
    <dgm:cxn modelId="{EC17C8A3-8F2F-43F7-A64C-51964C564D86}" srcId="{78A1A73A-1DBC-4B02-AC91-0C7D662D81AD}" destId="{E106F7B2-EA26-45CD-9D28-51B73DBD085E}" srcOrd="0" destOrd="0" parTransId="{9EF434A9-606C-47C4-B765-0BE69F21866B}" sibTransId="{5791CCDD-A911-4DA5-B968-EABD46A14067}"/>
    <dgm:cxn modelId="{24E60163-12A8-452D-BBE3-7161CF113595}" type="presOf" srcId="{78A1A73A-1DBC-4B02-AC91-0C7D662D81AD}" destId="{C995731D-71B5-45E0-B71C-828CA55E60BF}" srcOrd="0" destOrd="0" presId="urn:microsoft.com/office/officeart/2008/layout/HexagonCluster"/>
    <dgm:cxn modelId="{D2CBD03D-BC77-452B-AAE3-7A408E35EFBE}" type="presParOf" srcId="{C995731D-71B5-45E0-B71C-828CA55E60BF}" destId="{FB077504-6C51-4AA4-9FE9-18BB49B42FB7}" srcOrd="0" destOrd="0" presId="urn:microsoft.com/office/officeart/2008/layout/HexagonCluster"/>
    <dgm:cxn modelId="{82558228-82B2-4CA8-B89B-5DAF529A9F38}" type="presParOf" srcId="{FB077504-6C51-4AA4-9FE9-18BB49B42FB7}" destId="{B69E9CBF-DA1E-4343-B82A-148C09EB5052}" srcOrd="0" destOrd="0" presId="urn:microsoft.com/office/officeart/2008/layout/HexagonCluster"/>
    <dgm:cxn modelId="{A4E2FB6D-777A-4906-A2BB-7A0520A0815B}" type="presParOf" srcId="{C995731D-71B5-45E0-B71C-828CA55E60BF}" destId="{9C2A2602-8187-4720-A989-6F03CB51A896}" srcOrd="1" destOrd="0" presId="urn:microsoft.com/office/officeart/2008/layout/HexagonCluster"/>
    <dgm:cxn modelId="{C788D704-2DF7-407B-A48A-FFB9FEDCE0F7}" type="presParOf" srcId="{9C2A2602-8187-4720-A989-6F03CB51A896}" destId="{3CE2F43D-B2D5-4ADF-8571-0D70A664E16A}" srcOrd="0" destOrd="0" presId="urn:microsoft.com/office/officeart/2008/layout/HexagonCluster"/>
    <dgm:cxn modelId="{BFC1E5E9-B530-4DD8-AB34-F6DACB0E5716}" type="presParOf" srcId="{C995731D-71B5-45E0-B71C-828CA55E60BF}" destId="{403B996B-AD3D-4001-86BE-45902D898B1A}" srcOrd="2" destOrd="0" presId="urn:microsoft.com/office/officeart/2008/layout/HexagonCluster"/>
    <dgm:cxn modelId="{BFC87F04-66F9-4045-920B-1BDF7899CC01}" type="presParOf" srcId="{403B996B-AD3D-4001-86BE-45902D898B1A}" destId="{2D9D29FA-B839-4792-8F4E-225640345539}" srcOrd="0" destOrd="0" presId="urn:microsoft.com/office/officeart/2008/layout/HexagonCluster"/>
    <dgm:cxn modelId="{108155A3-7564-4AF5-9D5B-A08890ABA55D}" type="presParOf" srcId="{C995731D-71B5-45E0-B71C-828CA55E60BF}" destId="{38B55846-40B2-45A0-A30F-021F287B2E4A}" srcOrd="3" destOrd="0" presId="urn:microsoft.com/office/officeart/2008/layout/HexagonCluster"/>
    <dgm:cxn modelId="{33C77C41-0CC7-4E70-AFF9-6590DC4B074E}" type="presParOf" srcId="{38B55846-40B2-45A0-A30F-021F287B2E4A}" destId="{D37B7B51-64EC-42DA-9924-55800620A78E}" srcOrd="0" destOrd="0" presId="urn:microsoft.com/office/officeart/2008/layout/HexagonCluster"/>
    <dgm:cxn modelId="{1F576247-2E80-4334-8313-6510BF08CC8F}" type="presParOf" srcId="{C995731D-71B5-45E0-B71C-828CA55E60BF}" destId="{D4917D0A-6924-42A7-BD39-1D83C89FBEA3}" srcOrd="4" destOrd="0" presId="urn:microsoft.com/office/officeart/2008/layout/HexagonCluster"/>
    <dgm:cxn modelId="{317DB723-9447-4D61-A73A-04CD923E35C9}" type="presParOf" srcId="{D4917D0A-6924-42A7-BD39-1D83C89FBEA3}" destId="{06924E3A-714D-48D4-9714-F1358DCEE74A}" srcOrd="0" destOrd="0" presId="urn:microsoft.com/office/officeart/2008/layout/HexagonCluster"/>
    <dgm:cxn modelId="{CE8F44B1-4DBB-4770-8767-0A985A9BD634}" type="presParOf" srcId="{C995731D-71B5-45E0-B71C-828CA55E60BF}" destId="{D93D78CF-CE75-46F4-9543-07B7E8BCC6FC}" srcOrd="5" destOrd="0" presId="urn:microsoft.com/office/officeart/2008/layout/HexagonCluster"/>
    <dgm:cxn modelId="{C0BC7C6A-DB8F-4BEE-A885-6D1E2EF91602}" type="presParOf" srcId="{D93D78CF-CE75-46F4-9543-07B7E8BCC6FC}" destId="{154736B2-F5A0-44BC-BE31-D5076EA7E7D2}" srcOrd="0" destOrd="0" presId="urn:microsoft.com/office/officeart/2008/layout/HexagonCluster"/>
    <dgm:cxn modelId="{2DB230DF-ECE3-4B61-81BA-C5E7E4476817}" type="presParOf" srcId="{C995731D-71B5-45E0-B71C-828CA55E60BF}" destId="{7790E7A5-ABEB-4B39-BA64-7C40DA84E89D}" srcOrd="6" destOrd="0" presId="urn:microsoft.com/office/officeart/2008/layout/HexagonCluster"/>
    <dgm:cxn modelId="{75190DA4-E0E3-4A5C-BE0D-4216E720C5DE}" type="presParOf" srcId="{7790E7A5-ABEB-4B39-BA64-7C40DA84E89D}" destId="{5C9E82DD-1516-49D3-812E-B2CB96A4AD69}" srcOrd="0" destOrd="0" presId="urn:microsoft.com/office/officeart/2008/layout/HexagonCluster"/>
    <dgm:cxn modelId="{7F714E2C-094E-4E19-B44E-70BD4ADCC8DE}" type="presParOf" srcId="{C995731D-71B5-45E0-B71C-828CA55E60BF}" destId="{4B37DB71-48C4-47B7-B776-90831C6119D1}" srcOrd="7" destOrd="0" presId="urn:microsoft.com/office/officeart/2008/layout/HexagonCluster"/>
    <dgm:cxn modelId="{02294F88-336E-4CFC-A4F1-2E57D7EDA177}" type="presParOf" srcId="{4B37DB71-48C4-47B7-B776-90831C6119D1}" destId="{92CA83DE-FCDA-450B-B332-9BE7BB38331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A1A73A-1DBC-4B02-AC91-0C7D662D81AD}" type="doc">
      <dgm:prSet loTypeId="urn:microsoft.com/office/officeart/2008/layout/HexagonCluster" loCatId="picture" qsTypeId="urn:microsoft.com/office/officeart/2005/8/quickstyle/simple2" qsCatId="simple" csTypeId="urn:microsoft.com/office/officeart/2005/8/colors/accent1_2" csCatId="accent1" phldr="1"/>
      <dgm:spPr/>
    </dgm:pt>
    <dgm:pt modelId="{E106F7B2-EA26-45CD-9D28-51B73DBD085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4"/>
          </a:solidFill>
        </a:ln>
        <a:effectLst>
          <a:outerShdw blurRad="50800" dist="38100" dir="18900000" algn="bl" rotWithShape="0">
            <a:schemeClr val="accent4">
              <a:lumMod val="75000"/>
              <a:alpha val="40000"/>
            </a:schemeClr>
          </a:outerShdw>
        </a:effectLst>
      </dgm:spPr>
      <dgm:t>
        <a:bodyPr/>
        <a:lstStyle/>
        <a:p>
          <a:r>
            <a:rPr lang="en-US" dirty="0" smtClean="0"/>
            <a:t> </a:t>
          </a:r>
          <a:endParaRPr lang="bg-BG" dirty="0"/>
        </a:p>
      </dgm:t>
    </dgm:pt>
    <dgm:pt modelId="{9EF434A9-606C-47C4-B765-0BE69F21866B}" type="parTrans" cxnId="{EC17C8A3-8F2F-43F7-A64C-51964C564D86}">
      <dgm:prSet/>
      <dgm:spPr/>
      <dgm:t>
        <a:bodyPr/>
        <a:lstStyle/>
        <a:p>
          <a:endParaRPr lang="bg-BG"/>
        </a:p>
      </dgm:t>
    </dgm:pt>
    <dgm:pt modelId="{5791CCDD-A911-4DA5-B968-EABD46A14067}" type="sibTrans" cxnId="{EC17C8A3-8F2F-43F7-A64C-51964C564D86}">
      <dgm:prSet/>
      <dgm:spPr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solidFill>
            <a:schemeClr val="accent4"/>
          </a:solidFill>
        </a:ln>
        <a:effectLst>
          <a:outerShdw blurRad="50800" dist="38100" dir="18900000" algn="bl" rotWithShape="0">
            <a:schemeClr val="accent4">
              <a:lumMod val="75000"/>
              <a:alpha val="40000"/>
            </a:schemeClr>
          </a:outerShdw>
        </a:effectLst>
      </dgm:spPr>
      <dgm:t>
        <a:bodyPr/>
        <a:lstStyle/>
        <a:p>
          <a:endParaRPr lang="bg-BG"/>
        </a:p>
      </dgm:t>
    </dgm:pt>
    <dgm:pt modelId="{00844EFF-6DE0-45BB-B2D4-C90B997E3413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accent4"/>
          </a:solidFill>
        </a:ln>
        <a:effectLst>
          <a:outerShdw blurRad="50800" dist="38100" dir="18900000" algn="bl" rotWithShape="0">
            <a:schemeClr val="accent4">
              <a:lumMod val="75000"/>
              <a:alpha val="40000"/>
            </a:schemeClr>
          </a:outerShdw>
        </a:effectLst>
      </dgm:spPr>
      <dgm:t>
        <a:bodyPr/>
        <a:lstStyle/>
        <a:p>
          <a:endParaRPr lang="bg-BG" dirty="0"/>
        </a:p>
      </dgm:t>
    </dgm:pt>
    <dgm:pt modelId="{5421C0CD-4272-4F8E-B598-83AACB919F8B}" type="parTrans" cxnId="{7A9BA594-9648-4F8E-B5E7-CEC518528FF0}">
      <dgm:prSet/>
      <dgm:spPr/>
      <dgm:t>
        <a:bodyPr/>
        <a:lstStyle/>
        <a:p>
          <a:endParaRPr lang="bg-BG"/>
        </a:p>
      </dgm:t>
    </dgm:pt>
    <dgm:pt modelId="{4A05697C-B20C-4A21-A00B-47205BC079D6}" type="sibTrans" cxnId="{7A9BA594-9648-4F8E-B5E7-CEC518528FF0}">
      <dgm:prSet/>
      <dgm:spPr>
        <a:blipFill rotWithShape="1">
          <a:blip xmlns:r="http://schemas.openxmlformats.org/officeDocument/2006/relationships" r:embed="rId5"/>
          <a:stretch>
            <a:fillRect/>
          </a:stretch>
        </a:blipFill>
        <a:ln>
          <a:solidFill>
            <a:schemeClr val="accent4"/>
          </a:solidFill>
        </a:ln>
        <a:effectLst>
          <a:outerShdw blurRad="50800" dist="38100" dir="18900000" algn="bl" rotWithShape="0">
            <a:schemeClr val="accent4">
              <a:alpha val="40000"/>
            </a:schemeClr>
          </a:outerShdw>
        </a:effectLst>
      </dgm:spPr>
      <dgm:t>
        <a:bodyPr/>
        <a:lstStyle/>
        <a:p>
          <a:endParaRPr lang="bg-BG"/>
        </a:p>
      </dgm:t>
    </dgm:pt>
    <dgm:pt modelId="{C995731D-71B5-45E0-B71C-828CA55E60BF}" type="pres">
      <dgm:prSet presAssocID="{78A1A73A-1DBC-4B02-AC91-0C7D662D81AD}" presName="Name0" presStyleCnt="0">
        <dgm:presLayoutVars>
          <dgm:chMax val="21"/>
          <dgm:chPref val="21"/>
        </dgm:presLayoutVars>
      </dgm:prSet>
      <dgm:spPr/>
    </dgm:pt>
    <dgm:pt modelId="{FB077504-6C51-4AA4-9FE9-18BB49B42FB7}" type="pres">
      <dgm:prSet presAssocID="{E106F7B2-EA26-45CD-9D28-51B73DBD085E}" presName="text1" presStyleCnt="0"/>
      <dgm:spPr/>
    </dgm:pt>
    <dgm:pt modelId="{B69E9CBF-DA1E-4343-B82A-148C09EB5052}" type="pres">
      <dgm:prSet presAssocID="{E106F7B2-EA26-45CD-9D28-51B73DBD085E}" presName="textRepeatNode" presStyleLbl="alignNode1" presStyleIdx="0" presStyleCnt="2" custScaleX="177893" custScaleY="165196" custLinFactX="21169" custLinFactNeighborX="100000" custLinFactNeighborY="-959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C2A2602-8187-4720-A989-6F03CB51A896}" type="pres">
      <dgm:prSet presAssocID="{E106F7B2-EA26-45CD-9D28-51B73DBD085E}" presName="textaccent1" presStyleCnt="0"/>
      <dgm:spPr/>
    </dgm:pt>
    <dgm:pt modelId="{3CE2F43D-B2D5-4ADF-8571-0D70A664E16A}" type="pres">
      <dgm:prSet presAssocID="{E106F7B2-EA26-45CD-9D28-51B73DBD085E}" presName="accentRepeatNode" presStyleLbl="solidAlignAcc1" presStyleIdx="0" presStyleCnt="4"/>
      <dgm:spPr/>
    </dgm:pt>
    <dgm:pt modelId="{403B996B-AD3D-4001-86BE-45902D898B1A}" type="pres">
      <dgm:prSet presAssocID="{5791CCDD-A911-4DA5-B968-EABD46A14067}" presName="image1" presStyleCnt="0"/>
      <dgm:spPr/>
    </dgm:pt>
    <dgm:pt modelId="{2D9D29FA-B839-4792-8F4E-225640345539}" type="pres">
      <dgm:prSet presAssocID="{5791CCDD-A911-4DA5-B968-EABD46A14067}" presName="imageRepeatNode" presStyleLbl="alignAcc1" presStyleIdx="0" presStyleCnt="2" custScaleX="182166" custScaleY="166161" custLinFactY="-46684" custLinFactNeighborX="33759" custLinFactNeighborY="-100000"/>
      <dgm:spPr/>
      <dgm:t>
        <a:bodyPr/>
        <a:lstStyle/>
        <a:p>
          <a:endParaRPr lang="bg-BG"/>
        </a:p>
      </dgm:t>
    </dgm:pt>
    <dgm:pt modelId="{38B55846-40B2-45A0-A30F-021F287B2E4A}" type="pres">
      <dgm:prSet presAssocID="{5791CCDD-A911-4DA5-B968-EABD46A14067}" presName="imageaccent1" presStyleCnt="0"/>
      <dgm:spPr/>
    </dgm:pt>
    <dgm:pt modelId="{D37B7B51-64EC-42DA-9924-55800620A78E}" type="pres">
      <dgm:prSet presAssocID="{5791CCDD-A911-4DA5-B968-EABD46A14067}" presName="accentRepeatNode" presStyleLbl="solidAlignAcc1" presStyleIdx="1" presStyleCnt="4"/>
      <dgm:spPr/>
    </dgm:pt>
    <dgm:pt modelId="{D4917D0A-6924-42A7-BD39-1D83C89FBEA3}" type="pres">
      <dgm:prSet presAssocID="{00844EFF-6DE0-45BB-B2D4-C90B997E3413}" presName="text2" presStyleCnt="0"/>
      <dgm:spPr/>
    </dgm:pt>
    <dgm:pt modelId="{06924E3A-714D-48D4-9714-F1358DCEE74A}" type="pres">
      <dgm:prSet presAssocID="{00844EFF-6DE0-45BB-B2D4-C90B997E3413}" presName="textRepeatNode" presStyleLbl="alignNode1" presStyleIdx="1" presStyleCnt="2" custScaleX="177893" custScaleY="165196" custLinFactX="-27973" custLinFactNeighborX="-100000" custLinFactNeighborY="542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93D78CF-CE75-46F4-9543-07B7E8BCC6FC}" type="pres">
      <dgm:prSet presAssocID="{00844EFF-6DE0-45BB-B2D4-C90B997E3413}" presName="textaccent2" presStyleCnt="0"/>
      <dgm:spPr/>
    </dgm:pt>
    <dgm:pt modelId="{154736B2-F5A0-44BC-BE31-D5076EA7E7D2}" type="pres">
      <dgm:prSet presAssocID="{00844EFF-6DE0-45BB-B2D4-C90B997E3413}" presName="accentRepeatNode" presStyleLbl="solidAlignAcc1" presStyleIdx="2" presStyleCnt="4" custAng="0" custScaleX="401053" custScaleY="400604" custLinFactX="100000" custLinFactY="-999141" custLinFactNeighborX="164400" custLinFactNeighborY="-1000000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</dgm:pt>
    <dgm:pt modelId="{7790E7A5-ABEB-4B39-BA64-7C40DA84E89D}" type="pres">
      <dgm:prSet presAssocID="{4A05697C-B20C-4A21-A00B-47205BC079D6}" presName="image2" presStyleCnt="0"/>
      <dgm:spPr/>
    </dgm:pt>
    <dgm:pt modelId="{5C9E82DD-1516-49D3-812E-B2CB96A4AD69}" type="pres">
      <dgm:prSet presAssocID="{4A05697C-B20C-4A21-A00B-47205BC079D6}" presName="imageRepeatNode" presStyleLbl="alignAcc1" presStyleIdx="1" presStyleCnt="2" custAng="0" custScaleX="177893" custScaleY="165196" custLinFactNeighborX="-46094" custLinFactNeighborY="96712"/>
      <dgm:spPr/>
      <dgm:t>
        <a:bodyPr/>
        <a:lstStyle/>
        <a:p>
          <a:endParaRPr lang="bg-BG"/>
        </a:p>
      </dgm:t>
    </dgm:pt>
    <dgm:pt modelId="{4B37DB71-48C4-47B7-B776-90831C6119D1}" type="pres">
      <dgm:prSet presAssocID="{4A05697C-B20C-4A21-A00B-47205BC079D6}" presName="imageaccent2" presStyleCnt="0"/>
      <dgm:spPr/>
    </dgm:pt>
    <dgm:pt modelId="{92CA83DE-FCDA-450B-B332-9BE7BB383314}" type="pres">
      <dgm:prSet presAssocID="{4A05697C-B20C-4A21-A00B-47205BC079D6}" presName="accentRepeatNode" presStyleLbl="solidAlignAcc1" presStyleIdx="3" presStyleCnt="4" custAng="21418648" custScaleX="334544" custScaleY="325937" custLinFactX="-100000" custLinFactY="-900000" custLinFactNeighborX="-114005" custLinFactNeighborY="-909759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bg-BG"/>
        </a:p>
      </dgm:t>
    </dgm:pt>
  </dgm:ptLst>
  <dgm:cxnLst>
    <dgm:cxn modelId="{821FDD1D-9D00-40C9-8DB8-F0A11B0B980E}" type="presOf" srcId="{00844EFF-6DE0-45BB-B2D4-C90B997E3413}" destId="{06924E3A-714D-48D4-9714-F1358DCEE74A}" srcOrd="0" destOrd="0" presId="urn:microsoft.com/office/officeart/2008/layout/HexagonCluster"/>
    <dgm:cxn modelId="{EAB6CC8B-FD20-4990-A38C-1EBBB4C7E7ED}" type="presOf" srcId="{4A05697C-B20C-4A21-A00B-47205BC079D6}" destId="{5C9E82DD-1516-49D3-812E-B2CB96A4AD69}" srcOrd="0" destOrd="0" presId="urn:microsoft.com/office/officeart/2008/layout/HexagonCluster"/>
    <dgm:cxn modelId="{D961F0FF-2C99-4F27-A83B-9E75B7A790A7}" type="presOf" srcId="{78A1A73A-1DBC-4B02-AC91-0C7D662D81AD}" destId="{C995731D-71B5-45E0-B71C-828CA55E60BF}" srcOrd="0" destOrd="0" presId="urn:microsoft.com/office/officeart/2008/layout/HexagonCluster"/>
    <dgm:cxn modelId="{7A9BA594-9648-4F8E-B5E7-CEC518528FF0}" srcId="{78A1A73A-1DBC-4B02-AC91-0C7D662D81AD}" destId="{00844EFF-6DE0-45BB-B2D4-C90B997E3413}" srcOrd="1" destOrd="0" parTransId="{5421C0CD-4272-4F8E-B598-83AACB919F8B}" sibTransId="{4A05697C-B20C-4A21-A00B-47205BC079D6}"/>
    <dgm:cxn modelId="{EC17C8A3-8F2F-43F7-A64C-51964C564D86}" srcId="{78A1A73A-1DBC-4B02-AC91-0C7D662D81AD}" destId="{E106F7B2-EA26-45CD-9D28-51B73DBD085E}" srcOrd="0" destOrd="0" parTransId="{9EF434A9-606C-47C4-B765-0BE69F21866B}" sibTransId="{5791CCDD-A911-4DA5-B968-EABD46A14067}"/>
    <dgm:cxn modelId="{34C7080E-9924-48FC-9448-F9CFDF839319}" type="presOf" srcId="{5791CCDD-A911-4DA5-B968-EABD46A14067}" destId="{2D9D29FA-B839-4792-8F4E-225640345539}" srcOrd="0" destOrd="0" presId="urn:microsoft.com/office/officeart/2008/layout/HexagonCluster"/>
    <dgm:cxn modelId="{CF3ADA89-A8EF-4CE2-8973-0823F0715D18}" type="presOf" srcId="{E106F7B2-EA26-45CD-9D28-51B73DBD085E}" destId="{B69E9CBF-DA1E-4343-B82A-148C09EB5052}" srcOrd="0" destOrd="0" presId="urn:microsoft.com/office/officeart/2008/layout/HexagonCluster"/>
    <dgm:cxn modelId="{444B629E-4409-40C0-83D8-EFF4B4E751BD}" type="presParOf" srcId="{C995731D-71B5-45E0-B71C-828CA55E60BF}" destId="{FB077504-6C51-4AA4-9FE9-18BB49B42FB7}" srcOrd="0" destOrd="0" presId="urn:microsoft.com/office/officeart/2008/layout/HexagonCluster"/>
    <dgm:cxn modelId="{B3509DC4-38EA-4AB1-B8CD-BCA46484DDBA}" type="presParOf" srcId="{FB077504-6C51-4AA4-9FE9-18BB49B42FB7}" destId="{B69E9CBF-DA1E-4343-B82A-148C09EB5052}" srcOrd="0" destOrd="0" presId="urn:microsoft.com/office/officeart/2008/layout/HexagonCluster"/>
    <dgm:cxn modelId="{96DE76D6-E592-40E2-B34E-CA335CC1017A}" type="presParOf" srcId="{C995731D-71B5-45E0-B71C-828CA55E60BF}" destId="{9C2A2602-8187-4720-A989-6F03CB51A896}" srcOrd="1" destOrd="0" presId="urn:microsoft.com/office/officeart/2008/layout/HexagonCluster"/>
    <dgm:cxn modelId="{6C53C338-2C0B-4486-9001-A8DE968B6C04}" type="presParOf" srcId="{9C2A2602-8187-4720-A989-6F03CB51A896}" destId="{3CE2F43D-B2D5-4ADF-8571-0D70A664E16A}" srcOrd="0" destOrd="0" presId="urn:microsoft.com/office/officeart/2008/layout/HexagonCluster"/>
    <dgm:cxn modelId="{6CD845E4-7C44-4EF6-9B56-6670351C274A}" type="presParOf" srcId="{C995731D-71B5-45E0-B71C-828CA55E60BF}" destId="{403B996B-AD3D-4001-86BE-45902D898B1A}" srcOrd="2" destOrd="0" presId="urn:microsoft.com/office/officeart/2008/layout/HexagonCluster"/>
    <dgm:cxn modelId="{FE794412-D8EC-4883-9D90-A8945CEB7D4C}" type="presParOf" srcId="{403B996B-AD3D-4001-86BE-45902D898B1A}" destId="{2D9D29FA-B839-4792-8F4E-225640345539}" srcOrd="0" destOrd="0" presId="urn:microsoft.com/office/officeart/2008/layout/HexagonCluster"/>
    <dgm:cxn modelId="{0B390E28-0A24-4005-9A04-1E2A67C6DA82}" type="presParOf" srcId="{C995731D-71B5-45E0-B71C-828CA55E60BF}" destId="{38B55846-40B2-45A0-A30F-021F287B2E4A}" srcOrd="3" destOrd="0" presId="urn:microsoft.com/office/officeart/2008/layout/HexagonCluster"/>
    <dgm:cxn modelId="{9B828ABC-F823-469B-BEB6-A9DDCD358340}" type="presParOf" srcId="{38B55846-40B2-45A0-A30F-021F287B2E4A}" destId="{D37B7B51-64EC-42DA-9924-55800620A78E}" srcOrd="0" destOrd="0" presId="urn:microsoft.com/office/officeart/2008/layout/HexagonCluster"/>
    <dgm:cxn modelId="{054F5FC4-E96D-4FFB-AD57-95176C6DFE02}" type="presParOf" srcId="{C995731D-71B5-45E0-B71C-828CA55E60BF}" destId="{D4917D0A-6924-42A7-BD39-1D83C89FBEA3}" srcOrd="4" destOrd="0" presId="urn:microsoft.com/office/officeart/2008/layout/HexagonCluster"/>
    <dgm:cxn modelId="{56D52E1C-5292-4D04-9484-6182770B9667}" type="presParOf" srcId="{D4917D0A-6924-42A7-BD39-1D83C89FBEA3}" destId="{06924E3A-714D-48D4-9714-F1358DCEE74A}" srcOrd="0" destOrd="0" presId="urn:microsoft.com/office/officeart/2008/layout/HexagonCluster"/>
    <dgm:cxn modelId="{066D56CC-8946-43A0-88ED-A0E4C7F58E49}" type="presParOf" srcId="{C995731D-71B5-45E0-B71C-828CA55E60BF}" destId="{D93D78CF-CE75-46F4-9543-07B7E8BCC6FC}" srcOrd="5" destOrd="0" presId="urn:microsoft.com/office/officeart/2008/layout/HexagonCluster"/>
    <dgm:cxn modelId="{A720D347-F1D5-4388-BC1F-61AA526B82BD}" type="presParOf" srcId="{D93D78CF-CE75-46F4-9543-07B7E8BCC6FC}" destId="{154736B2-F5A0-44BC-BE31-D5076EA7E7D2}" srcOrd="0" destOrd="0" presId="urn:microsoft.com/office/officeart/2008/layout/HexagonCluster"/>
    <dgm:cxn modelId="{4CA117DB-9A57-4741-B81B-A01E9FDB8B9D}" type="presParOf" srcId="{C995731D-71B5-45E0-B71C-828CA55E60BF}" destId="{7790E7A5-ABEB-4B39-BA64-7C40DA84E89D}" srcOrd="6" destOrd="0" presId="urn:microsoft.com/office/officeart/2008/layout/HexagonCluster"/>
    <dgm:cxn modelId="{DB31F5E5-0CAF-4EE3-A1CA-F53C2FC2F870}" type="presParOf" srcId="{7790E7A5-ABEB-4B39-BA64-7C40DA84E89D}" destId="{5C9E82DD-1516-49D3-812E-B2CB96A4AD69}" srcOrd="0" destOrd="0" presId="urn:microsoft.com/office/officeart/2008/layout/HexagonCluster"/>
    <dgm:cxn modelId="{F7A71121-E424-470A-8C86-50D77725CCB1}" type="presParOf" srcId="{C995731D-71B5-45E0-B71C-828CA55E60BF}" destId="{4B37DB71-48C4-47B7-B776-90831C6119D1}" srcOrd="7" destOrd="0" presId="urn:microsoft.com/office/officeart/2008/layout/HexagonCluster"/>
    <dgm:cxn modelId="{C7BAEA54-BDD6-4D13-B543-3157553C42D2}" type="presParOf" srcId="{4B37DB71-48C4-47B7-B776-90831C6119D1}" destId="{92CA83DE-FCDA-450B-B332-9BE7BB38331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6CBAE3-880C-433D-99B8-A74900855E6C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6D373FD-F6C0-49A4-9219-85611777AEE5}">
      <dgm:prSet phldrT="[Text]"/>
      <dgm:spPr>
        <a:xfrm rot="5400000">
          <a:off x="-105650" y="1348891"/>
          <a:ext cx="704338" cy="493036"/>
        </a:xfrm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n-US" dirty="0">
            <a:latin typeface="Lucida Sans Unicode"/>
            <a:ea typeface="+mn-ea"/>
            <a:cs typeface="+mn-cs"/>
          </a:endParaRPr>
        </a:p>
      </dgm:t>
    </dgm:pt>
    <dgm:pt modelId="{13B24B9B-F07F-4860-B42D-FE911A7D2626}" type="parTrans" cxnId="{B6F129BF-6344-4005-A70A-55558DA89F95}">
      <dgm:prSet/>
      <dgm:spPr/>
      <dgm:t>
        <a:bodyPr/>
        <a:lstStyle/>
        <a:p>
          <a:endParaRPr lang="en-US"/>
        </a:p>
      </dgm:t>
    </dgm:pt>
    <dgm:pt modelId="{92490209-9FAD-4DE2-AA66-D451D809467E}" type="sibTrans" cxnId="{B6F129BF-6344-4005-A70A-55558DA89F95}">
      <dgm:prSet/>
      <dgm:spPr/>
      <dgm:t>
        <a:bodyPr/>
        <a:lstStyle/>
        <a:p>
          <a:endParaRPr lang="en-US"/>
        </a:p>
      </dgm:t>
    </dgm:pt>
    <dgm:pt modelId="{54D6BE24-CFCC-4559-846C-521E6C84DDCE}">
      <dgm:prSet/>
      <dgm:spPr>
        <a:xfrm rot="5400000">
          <a:off x="-105650" y="1968044"/>
          <a:ext cx="704338" cy="493036"/>
        </a:xfrm>
        <a:solidFill>
          <a:schemeClr val="accent4">
            <a:lumMod val="75000"/>
          </a:schemeClr>
        </a:solidFill>
      </dgm:spPr>
      <dgm:t>
        <a:bodyPr/>
        <a:lstStyle/>
        <a:p>
          <a:endParaRPr lang="en-US" dirty="0">
            <a:latin typeface="Lucida Sans Unicode"/>
            <a:ea typeface="+mn-ea"/>
            <a:cs typeface="+mn-cs"/>
          </a:endParaRPr>
        </a:p>
      </dgm:t>
    </dgm:pt>
    <dgm:pt modelId="{8FEE3796-3F65-45A3-A5B1-EC2AE560B34D}" type="parTrans" cxnId="{D9A6950F-B971-463C-A140-7661A1079DDB}">
      <dgm:prSet/>
      <dgm:spPr/>
      <dgm:t>
        <a:bodyPr/>
        <a:lstStyle/>
        <a:p>
          <a:endParaRPr lang="en-US"/>
        </a:p>
      </dgm:t>
    </dgm:pt>
    <dgm:pt modelId="{DB08658D-52AA-42D2-B476-722D75E87CA5}" type="sibTrans" cxnId="{D9A6950F-B971-463C-A140-7661A1079DDB}">
      <dgm:prSet/>
      <dgm:spPr/>
      <dgm:t>
        <a:bodyPr/>
        <a:lstStyle/>
        <a:p>
          <a:endParaRPr lang="en-US"/>
        </a:p>
      </dgm:t>
    </dgm:pt>
    <dgm:pt modelId="{4D5660A0-D6A3-44A6-97BE-93576F64C6F3}">
      <dgm:prSet/>
      <dgm:spPr>
        <a:xfrm rot="5400000">
          <a:off x="-105650" y="2587196"/>
          <a:ext cx="704338" cy="493036"/>
        </a:xfrm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endParaRPr lang="en-US" dirty="0">
            <a:latin typeface="Lucida Sans Unicode"/>
            <a:ea typeface="+mn-ea"/>
            <a:cs typeface="+mn-cs"/>
          </a:endParaRPr>
        </a:p>
      </dgm:t>
    </dgm:pt>
    <dgm:pt modelId="{FDF61E08-72DD-494F-802A-259206C3081B}" type="parTrans" cxnId="{F33BFDA1-342B-45E9-85BE-87530C030CE7}">
      <dgm:prSet/>
      <dgm:spPr/>
      <dgm:t>
        <a:bodyPr/>
        <a:lstStyle/>
        <a:p>
          <a:endParaRPr lang="en-US"/>
        </a:p>
      </dgm:t>
    </dgm:pt>
    <dgm:pt modelId="{EA690209-EC41-4964-B889-164263174855}" type="sibTrans" cxnId="{F33BFDA1-342B-45E9-85BE-87530C030CE7}">
      <dgm:prSet/>
      <dgm:spPr/>
      <dgm:t>
        <a:bodyPr/>
        <a:lstStyle/>
        <a:p>
          <a:endParaRPr lang="en-US"/>
        </a:p>
      </dgm:t>
    </dgm:pt>
    <dgm:pt modelId="{7484889E-C8DF-4E9E-AE86-5D62F9FC6654}">
      <dgm:prSet/>
      <dgm:spPr>
        <a:xfrm rot="5400000">
          <a:off x="-105650" y="3206348"/>
          <a:ext cx="704338" cy="493036"/>
        </a:xfrm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endParaRPr lang="en-US" dirty="0">
            <a:latin typeface="Lucida Sans Unicode"/>
            <a:ea typeface="+mn-ea"/>
            <a:cs typeface="+mn-cs"/>
          </a:endParaRPr>
        </a:p>
      </dgm:t>
    </dgm:pt>
    <dgm:pt modelId="{F9795852-E56E-4CDF-B22D-E304BEC06367}" type="parTrans" cxnId="{23A19B7D-B98A-46F9-A19F-3FDC47D116F4}">
      <dgm:prSet/>
      <dgm:spPr/>
      <dgm:t>
        <a:bodyPr/>
        <a:lstStyle/>
        <a:p>
          <a:endParaRPr lang="en-US"/>
        </a:p>
      </dgm:t>
    </dgm:pt>
    <dgm:pt modelId="{19F270B4-9E95-499C-B6A6-DDD30D6DA825}" type="sibTrans" cxnId="{23A19B7D-B98A-46F9-A19F-3FDC47D116F4}">
      <dgm:prSet/>
      <dgm:spPr/>
      <dgm:t>
        <a:bodyPr/>
        <a:lstStyle/>
        <a:p>
          <a:endParaRPr lang="en-US"/>
        </a:p>
      </dgm:t>
    </dgm:pt>
    <dgm:pt modelId="{8B123ACA-9239-41E5-8E92-3FE955564970}">
      <dgm:prSet/>
      <dgm:spPr>
        <a:xfrm rot="5400000">
          <a:off x="-105650" y="3825500"/>
          <a:ext cx="704338" cy="493036"/>
        </a:xfrm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endParaRPr lang="en-US" dirty="0">
            <a:latin typeface="Lucida Sans Unicode"/>
            <a:ea typeface="+mn-ea"/>
            <a:cs typeface="+mn-cs"/>
          </a:endParaRPr>
        </a:p>
      </dgm:t>
    </dgm:pt>
    <dgm:pt modelId="{6D346EE6-4158-40BF-91C5-7C1026933298}" type="parTrans" cxnId="{5D601957-43E9-4C02-B5A8-D5522A6E7D3F}">
      <dgm:prSet/>
      <dgm:spPr/>
      <dgm:t>
        <a:bodyPr/>
        <a:lstStyle/>
        <a:p>
          <a:endParaRPr lang="en-US"/>
        </a:p>
      </dgm:t>
    </dgm:pt>
    <dgm:pt modelId="{CE7A8FA6-6915-4754-AC16-477C904BF7AF}" type="sibTrans" cxnId="{5D601957-43E9-4C02-B5A8-D5522A6E7D3F}">
      <dgm:prSet/>
      <dgm:spPr/>
      <dgm:t>
        <a:bodyPr/>
        <a:lstStyle/>
        <a:p>
          <a:endParaRPr lang="en-US"/>
        </a:p>
      </dgm:t>
    </dgm:pt>
    <dgm:pt modelId="{3961F806-72B4-4F32-8066-B707313776C1}">
      <dgm:prSet/>
      <dgm:spPr>
        <a:xfrm rot="5400000">
          <a:off x="-105650" y="110587"/>
          <a:ext cx="704338" cy="493036"/>
        </a:xfrm>
        <a:solidFill>
          <a:schemeClr val="accent4">
            <a:lumMod val="5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n-US" dirty="0">
            <a:latin typeface="Lucida Sans Unicode"/>
            <a:ea typeface="+mn-ea"/>
            <a:cs typeface="+mn-cs"/>
          </a:endParaRPr>
        </a:p>
      </dgm:t>
    </dgm:pt>
    <dgm:pt modelId="{B43EB43F-33E9-40BE-ABBE-DC588B1D9229}" type="sibTrans" cxnId="{0257C8F2-6D23-47F8-A5E7-2DED8A8AB4B7}">
      <dgm:prSet/>
      <dgm:spPr/>
      <dgm:t>
        <a:bodyPr/>
        <a:lstStyle/>
        <a:p>
          <a:endParaRPr lang="en-US"/>
        </a:p>
      </dgm:t>
    </dgm:pt>
    <dgm:pt modelId="{FE54A0EA-AA8C-4062-91EA-C985C45288D8}" type="parTrans" cxnId="{0257C8F2-6D23-47F8-A5E7-2DED8A8AB4B7}">
      <dgm:prSet/>
      <dgm:spPr/>
      <dgm:t>
        <a:bodyPr/>
        <a:lstStyle/>
        <a:p>
          <a:endParaRPr lang="en-US"/>
        </a:p>
      </dgm:t>
    </dgm:pt>
    <dgm:pt modelId="{0F766E1B-14F2-4FEC-A8EA-DE5E0C3B682E}">
      <dgm:prSet/>
      <dgm:spPr>
        <a:xfrm rot="5400000">
          <a:off x="4132408" y="-3634434"/>
          <a:ext cx="457819" cy="7736563"/>
        </a:xfrm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chemeClr val="accent4">
                  <a:lumMod val="50000"/>
                </a:schemeClr>
              </a:solidFill>
              <a:latin typeface="Lucida Sans Unicode"/>
              <a:ea typeface="+mn-ea"/>
              <a:cs typeface="+mn-cs"/>
            </a:rPr>
            <a:t>COMPETITION SESSION</a:t>
          </a:r>
          <a:endParaRPr lang="en-US" b="1" dirty="0">
            <a:solidFill>
              <a:schemeClr val="accent4">
                <a:lumMod val="50000"/>
              </a:schemeClr>
            </a:solidFill>
            <a:latin typeface="Lucida Sans Unicode"/>
            <a:ea typeface="+mn-ea"/>
            <a:cs typeface="+mn-cs"/>
          </a:endParaRPr>
        </a:p>
      </dgm:t>
    </dgm:pt>
    <dgm:pt modelId="{F35D02CC-A9AA-45E5-8056-12CD0EAB9AB2}" type="parTrans" cxnId="{C142BB4D-9553-4E89-B652-BAB5435D510D}">
      <dgm:prSet/>
      <dgm:spPr/>
      <dgm:t>
        <a:bodyPr/>
        <a:lstStyle/>
        <a:p>
          <a:endParaRPr lang="en-US"/>
        </a:p>
      </dgm:t>
    </dgm:pt>
    <dgm:pt modelId="{4EF72896-FA76-4DC9-AC2F-62925FF0E656}" type="sibTrans" cxnId="{C142BB4D-9553-4E89-B652-BAB5435D510D}">
      <dgm:prSet/>
      <dgm:spPr/>
      <dgm:t>
        <a:bodyPr/>
        <a:lstStyle/>
        <a:p>
          <a:endParaRPr lang="en-US"/>
        </a:p>
      </dgm:t>
    </dgm:pt>
    <dgm:pt modelId="{134E3E3A-E95C-4619-B2D0-111852CA85DF}">
      <dgm:prSet/>
      <dgm:spPr>
        <a:xfrm rot="5400000">
          <a:off x="4132408" y="-3015282"/>
          <a:ext cx="457819" cy="7736563"/>
        </a:xfrm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chemeClr val="accent4">
                  <a:lumMod val="50000"/>
                </a:schemeClr>
              </a:solidFill>
              <a:latin typeface="Lucida Sans Unicode"/>
              <a:ea typeface="+mn-ea"/>
              <a:cs typeface="+mn-cs"/>
            </a:rPr>
            <a:t>EVALUATION</a:t>
          </a:r>
          <a:endParaRPr lang="en-US" b="1" dirty="0">
            <a:solidFill>
              <a:schemeClr val="accent4">
                <a:lumMod val="50000"/>
              </a:schemeClr>
            </a:solidFill>
            <a:latin typeface="Lucida Sans Unicode"/>
            <a:ea typeface="+mn-ea"/>
            <a:cs typeface="+mn-cs"/>
          </a:endParaRPr>
        </a:p>
      </dgm:t>
    </dgm:pt>
    <dgm:pt modelId="{670D9DF9-97BD-42D5-9920-F36C6C24C803}" type="parTrans" cxnId="{15FC1CE2-DDA8-4B8D-8807-5FB1E6EB6FF6}">
      <dgm:prSet/>
      <dgm:spPr/>
      <dgm:t>
        <a:bodyPr/>
        <a:lstStyle/>
        <a:p>
          <a:endParaRPr lang="en-US"/>
        </a:p>
      </dgm:t>
    </dgm:pt>
    <dgm:pt modelId="{94785172-B7D5-4CC8-98DF-9E102C913B10}" type="sibTrans" cxnId="{15FC1CE2-DDA8-4B8D-8807-5FB1E6EB6FF6}">
      <dgm:prSet/>
      <dgm:spPr/>
      <dgm:t>
        <a:bodyPr/>
        <a:lstStyle/>
        <a:p>
          <a:endParaRPr lang="en-US"/>
        </a:p>
      </dgm:t>
    </dgm:pt>
    <dgm:pt modelId="{E967DF4E-F14D-44EA-95FD-853A5EEAC10E}">
      <dgm:prSet/>
      <dgm:spPr>
        <a:xfrm rot="5400000">
          <a:off x="4132408" y="-2396130"/>
          <a:ext cx="457819" cy="7736563"/>
        </a:xfrm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chemeClr val="accent4">
                  <a:lumMod val="50000"/>
                </a:schemeClr>
              </a:solidFill>
              <a:latin typeface="Lucida Sans Unicode"/>
              <a:ea typeface="+mn-ea"/>
              <a:cs typeface="+mn-cs"/>
            </a:rPr>
            <a:t>NEGOTIATION</a:t>
          </a:r>
          <a:endParaRPr lang="en-US" b="1" dirty="0">
            <a:solidFill>
              <a:schemeClr val="accent4">
                <a:lumMod val="50000"/>
              </a:schemeClr>
            </a:solidFill>
            <a:latin typeface="Lucida Sans Unicode"/>
            <a:ea typeface="+mn-ea"/>
            <a:cs typeface="+mn-cs"/>
          </a:endParaRPr>
        </a:p>
      </dgm:t>
    </dgm:pt>
    <dgm:pt modelId="{261CED30-9224-4C9B-962C-F67A04A66655}" type="parTrans" cxnId="{ED7DDDF0-5EB6-409A-82D9-C823BE3C4D7A}">
      <dgm:prSet/>
      <dgm:spPr/>
      <dgm:t>
        <a:bodyPr/>
        <a:lstStyle/>
        <a:p>
          <a:endParaRPr lang="en-US"/>
        </a:p>
      </dgm:t>
    </dgm:pt>
    <dgm:pt modelId="{B9CEE9E7-90B7-47D9-8B73-E86E574FDBA0}" type="sibTrans" cxnId="{ED7DDDF0-5EB6-409A-82D9-C823BE3C4D7A}">
      <dgm:prSet/>
      <dgm:spPr/>
      <dgm:t>
        <a:bodyPr/>
        <a:lstStyle/>
        <a:p>
          <a:endParaRPr lang="en-US"/>
        </a:p>
      </dgm:t>
    </dgm:pt>
    <dgm:pt modelId="{0DA6DAE6-E14C-4F44-84DC-64395A76D061}">
      <dgm:prSet/>
      <dgm:spPr>
        <a:xfrm rot="5400000">
          <a:off x="4132408" y="-1776978"/>
          <a:ext cx="457819" cy="7736563"/>
        </a:xfrm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chemeClr val="accent4">
                  <a:lumMod val="50000"/>
                </a:schemeClr>
              </a:solidFill>
              <a:latin typeface="Lucida Sans Unicode"/>
              <a:ea typeface="+mn-ea"/>
              <a:cs typeface="+mn-cs"/>
            </a:rPr>
            <a:t>PERFORMANCE</a:t>
          </a:r>
          <a:endParaRPr lang="en-US" b="1" dirty="0">
            <a:solidFill>
              <a:schemeClr val="accent4">
                <a:lumMod val="50000"/>
              </a:schemeClr>
            </a:solidFill>
            <a:latin typeface="Lucida Sans Unicode"/>
            <a:ea typeface="+mn-ea"/>
            <a:cs typeface="+mn-cs"/>
          </a:endParaRPr>
        </a:p>
      </dgm:t>
    </dgm:pt>
    <dgm:pt modelId="{0F9EB043-01DF-48F4-A018-DBC20F9CCAA4}" type="parTrans" cxnId="{B2511F6D-794D-4C79-89BC-7FFF6C8262C2}">
      <dgm:prSet/>
      <dgm:spPr/>
      <dgm:t>
        <a:bodyPr/>
        <a:lstStyle/>
        <a:p>
          <a:endParaRPr lang="en-US"/>
        </a:p>
      </dgm:t>
    </dgm:pt>
    <dgm:pt modelId="{714456F9-FE5D-4D7D-B7D9-F9F46EB3A09F}" type="sibTrans" cxnId="{B2511F6D-794D-4C79-89BC-7FFF6C8262C2}">
      <dgm:prSet/>
      <dgm:spPr/>
      <dgm:t>
        <a:bodyPr/>
        <a:lstStyle/>
        <a:p>
          <a:endParaRPr lang="en-US"/>
        </a:p>
      </dgm:t>
    </dgm:pt>
    <dgm:pt modelId="{76069F13-7A0A-457F-A5BE-F06DF7272847}">
      <dgm:prSet/>
      <dgm:spPr>
        <a:xfrm rot="5400000">
          <a:off x="4132408" y="-1157826"/>
          <a:ext cx="457819" cy="7736563"/>
        </a:xfrm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chemeClr val="accent4">
                  <a:lumMod val="50000"/>
                </a:schemeClr>
              </a:solidFill>
              <a:latin typeface="Lucida Sans Unicode"/>
              <a:ea typeface="+mn-ea"/>
              <a:cs typeface="+mn-cs"/>
            </a:rPr>
            <a:t>REPORTING</a:t>
          </a:r>
          <a:endParaRPr lang="en-US" b="1" dirty="0">
            <a:solidFill>
              <a:schemeClr val="accent4">
                <a:lumMod val="50000"/>
              </a:schemeClr>
            </a:solidFill>
            <a:latin typeface="Lucida Sans Unicode"/>
            <a:ea typeface="+mn-ea"/>
            <a:cs typeface="+mn-cs"/>
          </a:endParaRPr>
        </a:p>
      </dgm:t>
    </dgm:pt>
    <dgm:pt modelId="{CF08DCA3-7F09-4787-AFCA-0DE5DFA4D325}" type="parTrans" cxnId="{5867056A-41D4-4500-BA5C-70A7DE5623D9}">
      <dgm:prSet/>
      <dgm:spPr/>
      <dgm:t>
        <a:bodyPr/>
        <a:lstStyle/>
        <a:p>
          <a:endParaRPr lang="en-US"/>
        </a:p>
      </dgm:t>
    </dgm:pt>
    <dgm:pt modelId="{398113E7-B9EE-4935-871E-7012614B9C82}" type="sibTrans" cxnId="{5867056A-41D4-4500-BA5C-70A7DE5623D9}">
      <dgm:prSet/>
      <dgm:spPr/>
      <dgm:t>
        <a:bodyPr/>
        <a:lstStyle/>
        <a:p>
          <a:endParaRPr lang="en-US"/>
        </a:p>
      </dgm:t>
    </dgm:pt>
    <dgm:pt modelId="{02DD31C3-8C61-4811-ACB9-E304007D912D}">
      <dgm:prSet/>
      <dgm:spPr>
        <a:xfrm rot="5400000">
          <a:off x="4132408" y="-538674"/>
          <a:ext cx="457819" cy="7736563"/>
        </a:xfrm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chemeClr val="accent4">
                  <a:lumMod val="50000"/>
                </a:schemeClr>
              </a:solidFill>
              <a:latin typeface="Lucida Sans Unicode"/>
              <a:ea typeface="+mn-ea"/>
              <a:cs typeface="+mn-cs"/>
            </a:rPr>
            <a:t>MONITORING AND VERIFICATION</a:t>
          </a:r>
          <a:endParaRPr lang="en-US" b="1" dirty="0">
            <a:solidFill>
              <a:schemeClr val="accent4">
                <a:lumMod val="50000"/>
              </a:schemeClr>
            </a:solidFill>
            <a:latin typeface="Lucida Sans Unicode"/>
            <a:ea typeface="+mn-ea"/>
            <a:cs typeface="+mn-cs"/>
          </a:endParaRPr>
        </a:p>
      </dgm:t>
    </dgm:pt>
    <dgm:pt modelId="{CCF4ED82-2B96-4FA8-A18A-3D84EEECC7C2}" type="parTrans" cxnId="{09277F26-CCE8-498A-A6BE-A694B89906AA}">
      <dgm:prSet/>
      <dgm:spPr/>
      <dgm:t>
        <a:bodyPr/>
        <a:lstStyle/>
        <a:p>
          <a:endParaRPr lang="en-US"/>
        </a:p>
      </dgm:t>
    </dgm:pt>
    <dgm:pt modelId="{2A5269A0-1C97-4AC3-9B97-8A0E7C04DFFA}" type="sibTrans" cxnId="{09277F26-CCE8-498A-A6BE-A694B89906AA}">
      <dgm:prSet/>
      <dgm:spPr/>
      <dgm:t>
        <a:bodyPr/>
        <a:lstStyle/>
        <a:p>
          <a:endParaRPr lang="en-US"/>
        </a:p>
      </dgm:t>
    </dgm:pt>
    <dgm:pt modelId="{C6626617-5051-4A27-8F50-6E5A34D0C1B5}">
      <dgm:prSet/>
      <dgm:spPr>
        <a:xfrm rot="5400000">
          <a:off x="4132408" y="80478"/>
          <a:ext cx="457819" cy="7736563"/>
        </a:xfrm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chemeClr val="accent4">
                  <a:lumMod val="50000"/>
                </a:schemeClr>
              </a:solidFill>
              <a:latin typeface="Lucida Sans Unicode"/>
              <a:ea typeface="+mn-ea"/>
              <a:cs typeface="+mn-cs"/>
            </a:rPr>
            <a:t>PAYMENT</a:t>
          </a:r>
          <a:endParaRPr lang="en-US" b="1" dirty="0">
            <a:solidFill>
              <a:schemeClr val="accent4">
                <a:lumMod val="50000"/>
              </a:schemeClr>
            </a:solidFill>
            <a:latin typeface="Lucida Sans Unicode"/>
            <a:ea typeface="+mn-ea"/>
            <a:cs typeface="+mn-cs"/>
          </a:endParaRPr>
        </a:p>
      </dgm:t>
    </dgm:pt>
    <dgm:pt modelId="{6F590AEC-6C25-4E10-BBD0-6ABC1397419C}" type="parTrans" cxnId="{06633631-FCAC-4752-BE33-1121EDA0C461}">
      <dgm:prSet/>
      <dgm:spPr/>
      <dgm:t>
        <a:bodyPr/>
        <a:lstStyle/>
        <a:p>
          <a:endParaRPr lang="en-US"/>
        </a:p>
      </dgm:t>
    </dgm:pt>
    <dgm:pt modelId="{4649A75E-7DBA-46E1-B7A0-24D924FF9719}" type="sibTrans" cxnId="{06633631-FCAC-4752-BE33-1121EDA0C461}">
      <dgm:prSet/>
      <dgm:spPr/>
      <dgm:t>
        <a:bodyPr/>
        <a:lstStyle/>
        <a:p>
          <a:endParaRPr lang="en-US"/>
        </a:p>
      </dgm:t>
    </dgm:pt>
    <dgm:pt modelId="{381F436D-E1F7-49A7-89ED-21BA821F0D2D}">
      <dgm:prSet phldrT="[Text]"/>
      <dgm:spPr>
        <a:xfrm rot="5400000">
          <a:off x="-105650" y="729739"/>
          <a:ext cx="704338" cy="493036"/>
        </a:xfrm>
        <a:solidFill>
          <a:schemeClr val="accent4">
            <a:lumMod val="5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n-US" dirty="0">
            <a:latin typeface="Lucida Sans Unicode"/>
            <a:ea typeface="+mn-ea"/>
            <a:cs typeface="+mn-cs"/>
          </a:endParaRPr>
        </a:p>
      </dgm:t>
    </dgm:pt>
    <dgm:pt modelId="{455C01AB-D218-4649-825D-D7BA8A787A5D}" type="sibTrans" cxnId="{6A3B180B-8FB8-4757-8CBE-217A37AE18B2}">
      <dgm:prSet/>
      <dgm:spPr/>
      <dgm:t>
        <a:bodyPr/>
        <a:lstStyle/>
        <a:p>
          <a:endParaRPr lang="en-US"/>
        </a:p>
      </dgm:t>
    </dgm:pt>
    <dgm:pt modelId="{C93DB808-F0AA-4274-A670-A60CA0E0A614}" type="parTrans" cxnId="{6A3B180B-8FB8-4757-8CBE-217A37AE18B2}">
      <dgm:prSet/>
      <dgm:spPr/>
      <dgm:t>
        <a:bodyPr/>
        <a:lstStyle/>
        <a:p>
          <a:endParaRPr lang="en-US"/>
        </a:p>
      </dgm:t>
    </dgm:pt>
    <dgm:pt modelId="{C8905B6B-06FA-489C-B088-689704B07780}" type="pres">
      <dgm:prSet presAssocID="{0F6CBAE3-880C-433D-99B8-A74900855E6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3C1BF5-CE98-4235-AB97-7ADB8D8E9047}" type="pres">
      <dgm:prSet presAssocID="{3961F806-72B4-4F32-8066-B707313776C1}" presName="composite" presStyleCnt="0"/>
      <dgm:spPr/>
      <dgm:t>
        <a:bodyPr/>
        <a:lstStyle/>
        <a:p>
          <a:endParaRPr lang="bg-BG"/>
        </a:p>
      </dgm:t>
    </dgm:pt>
    <dgm:pt modelId="{9EA3A868-D70D-460C-A850-4FDF99352DC1}" type="pres">
      <dgm:prSet presAssocID="{3961F806-72B4-4F32-8066-B707313776C1}" presName="parentText" presStyleLbl="alignNode1" presStyleIdx="0" presStyleCnt="7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2ADF5D2A-2E88-4CEF-B9AA-A720F94F9973}" type="pres">
      <dgm:prSet presAssocID="{3961F806-72B4-4F32-8066-B707313776C1}" presName="descendantText" presStyleLbl="alignAcc1" presStyleIdx="0" presStyleCnt="7" custLinFactNeighborX="1143" custLinFactNeighborY="-366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A8A349EC-AA99-466A-B52F-D13F73EAC9E1}" type="pres">
      <dgm:prSet presAssocID="{B43EB43F-33E9-40BE-ABBE-DC588B1D9229}" presName="sp" presStyleCnt="0"/>
      <dgm:spPr/>
      <dgm:t>
        <a:bodyPr/>
        <a:lstStyle/>
        <a:p>
          <a:endParaRPr lang="bg-BG"/>
        </a:p>
      </dgm:t>
    </dgm:pt>
    <dgm:pt modelId="{F2A341B8-57A6-45FC-8495-87735D7CD505}" type="pres">
      <dgm:prSet presAssocID="{381F436D-E1F7-49A7-89ED-21BA821F0D2D}" presName="composite" presStyleCnt="0"/>
      <dgm:spPr/>
      <dgm:t>
        <a:bodyPr/>
        <a:lstStyle/>
        <a:p>
          <a:endParaRPr lang="bg-BG"/>
        </a:p>
      </dgm:t>
    </dgm:pt>
    <dgm:pt modelId="{1F940E1E-0EF0-451F-A38A-434268BC5322}" type="pres">
      <dgm:prSet presAssocID="{381F436D-E1F7-49A7-89ED-21BA821F0D2D}" presName="parentText" presStyleLbl="alignNode1" presStyleIdx="1" presStyleCnt="7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94FAF682-65D1-4A03-B3A0-5E7143A6D05F}" type="pres">
      <dgm:prSet presAssocID="{381F436D-E1F7-49A7-89ED-21BA821F0D2D}" presName="descendantText" presStyleLbl="alignAcc1" presStyleIdx="1" presStyleCnt="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06E9396B-D925-46C5-896F-24D901257F41}" type="pres">
      <dgm:prSet presAssocID="{455C01AB-D218-4649-825D-D7BA8A787A5D}" presName="sp" presStyleCnt="0"/>
      <dgm:spPr/>
      <dgm:t>
        <a:bodyPr/>
        <a:lstStyle/>
        <a:p>
          <a:endParaRPr lang="bg-BG"/>
        </a:p>
      </dgm:t>
    </dgm:pt>
    <dgm:pt modelId="{5D172B46-8AAB-4152-AB6A-0616BA081A13}" type="pres">
      <dgm:prSet presAssocID="{26D373FD-F6C0-49A4-9219-85611777AEE5}" presName="composite" presStyleCnt="0"/>
      <dgm:spPr/>
      <dgm:t>
        <a:bodyPr/>
        <a:lstStyle/>
        <a:p>
          <a:endParaRPr lang="bg-BG"/>
        </a:p>
      </dgm:t>
    </dgm:pt>
    <dgm:pt modelId="{0C238A7A-2CBA-4F11-99E5-600EAE9DF3EB}" type="pres">
      <dgm:prSet presAssocID="{26D373FD-F6C0-49A4-9219-85611777AEE5}" presName="parentText" presStyleLbl="alignNode1" presStyleIdx="2" presStyleCnt="7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81C8D5C0-56CF-4243-B09D-4B2275D1D218}" type="pres">
      <dgm:prSet presAssocID="{26D373FD-F6C0-49A4-9219-85611777AEE5}" presName="descendantText" presStyleLbl="alignAcc1" presStyleIdx="2" presStyleCnt="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8E7755F4-2CD1-4227-92CD-76F507E01729}" type="pres">
      <dgm:prSet presAssocID="{92490209-9FAD-4DE2-AA66-D451D809467E}" presName="sp" presStyleCnt="0"/>
      <dgm:spPr/>
      <dgm:t>
        <a:bodyPr/>
        <a:lstStyle/>
        <a:p>
          <a:endParaRPr lang="bg-BG"/>
        </a:p>
      </dgm:t>
    </dgm:pt>
    <dgm:pt modelId="{2BDC930A-D617-4083-9CCA-F1ADE8EB8F64}" type="pres">
      <dgm:prSet presAssocID="{54D6BE24-CFCC-4559-846C-521E6C84DDCE}" presName="composite" presStyleCnt="0"/>
      <dgm:spPr/>
      <dgm:t>
        <a:bodyPr/>
        <a:lstStyle/>
        <a:p>
          <a:endParaRPr lang="bg-BG"/>
        </a:p>
      </dgm:t>
    </dgm:pt>
    <dgm:pt modelId="{3F33906B-CAEC-4B21-AF25-1FA1C89416FB}" type="pres">
      <dgm:prSet presAssocID="{54D6BE24-CFCC-4559-846C-521E6C84DDCE}" presName="parentText" presStyleLbl="alignNode1" presStyleIdx="3" presStyleCnt="7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781ED84D-BA36-4897-B514-07ABFEAC05F9}" type="pres">
      <dgm:prSet presAssocID="{54D6BE24-CFCC-4559-846C-521E6C84DDCE}" presName="descendantText" presStyleLbl="alignAcc1" presStyleIdx="3" presStyleCnt="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709AC977-6961-4C5F-88CE-261396CEB4B4}" type="pres">
      <dgm:prSet presAssocID="{DB08658D-52AA-42D2-B476-722D75E87CA5}" presName="sp" presStyleCnt="0"/>
      <dgm:spPr/>
      <dgm:t>
        <a:bodyPr/>
        <a:lstStyle/>
        <a:p>
          <a:endParaRPr lang="bg-BG"/>
        </a:p>
      </dgm:t>
    </dgm:pt>
    <dgm:pt modelId="{AB8238E8-E2D9-46A1-A729-58375BD4A6A1}" type="pres">
      <dgm:prSet presAssocID="{4D5660A0-D6A3-44A6-97BE-93576F64C6F3}" presName="composite" presStyleCnt="0"/>
      <dgm:spPr/>
      <dgm:t>
        <a:bodyPr/>
        <a:lstStyle/>
        <a:p>
          <a:endParaRPr lang="bg-BG"/>
        </a:p>
      </dgm:t>
    </dgm:pt>
    <dgm:pt modelId="{5BC22D53-F240-46B1-BCC1-145A6B8789F3}" type="pres">
      <dgm:prSet presAssocID="{4D5660A0-D6A3-44A6-97BE-93576F64C6F3}" presName="parentText" presStyleLbl="alignNode1" presStyleIdx="4" presStyleCnt="7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829304AA-6604-4B63-98C0-EBED52667D10}" type="pres">
      <dgm:prSet presAssocID="{4D5660A0-D6A3-44A6-97BE-93576F64C6F3}" presName="descendantText" presStyleLbl="alignAcc1" presStyleIdx="4" presStyleCnt="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D8BE469F-FD4D-4961-BA10-3665F0A67767}" type="pres">
      <dgm:prSet presAssocID="{EA690209-EC41-4964-B889-164263174855}" presName="sp" presStyleCnt="0"/>
      <dgm:spPr/>
      <dgm:t>
        <a:bodyPr/>
        <a:lstStyle/>
        <a:p>
          <a:endParaRPr lang="bg-BG"/>
        </a:p>
      </dgm:t>
    </dgm:pt>
    <dgm:pt modelId="{54A49F12-3E23-4209-A34C-9344697B1409}" type="pres">
      <dgm:prSet presAssocID="{7484889E-C8DF-4E9E-AE86-5D62F9FC6654}" presName="composite" presStyleCnt="0"/>
      <dgm:spPr/>
      <dgm:t>
        <a:bodyPr/>
        <a:lstStyle/>
        <a:p>
          <a:endParaRPr lang="bg-BG"/>
        </a:p>
      </dgm:t>
    </dgm:pt>
    <dgm:pt modelId="{BCD203BA-C685-4AD8-9E13-E89D25408EF5}" type="pres">
      <dgm:prSet presAssocID="{7484889E-C8DF-4E9E-AE86-5D62F9FC6654}" presName="parentText" presStyleLbl="alignNode1" presStyleIdx="5" presStyleCnt="7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49A2F7C8-CAD7-442A-A94A-D6FEA92E64FE}" type="pres">
      <dgm:prSet presAssocID="{7484889E-C8DF-4E9E-AE86-5D62F9FC6654}" presName="descendantText" presStyleLbl="alignAcc1" presStyleIdx="5" presStyleCnt="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B252139B-0847-4F1C-8993-BEAB94FE5964}" type="pres">
      <dgm:prSet presAssocID="{19F270B4-9E95-499C-B6A6-DDD30D6DA825}" presName="sp" presStyleCnt="0"/>
      <dgm:spPr/>
      <dgm:t>
        <a:bodyPr/>
        <a:lstStyle/>
        <a:p>
          <a:endParaRPr lang="bg-BG"/>
        </a:p>
      </dgm:t>
    </dgm:pt>
    <dgm:pt modelId="{5A9431A8-ED9A-43B1-A2B2-68124F8F5BFD}" type="pres">
      <dgm:prSet presAssocID="{8B123ACA-9239-41E5-8E92-3FE955564970}" presName="composite" presStyleCnt="0"/>
      <dgm:spPr/>
      <dgm:t>
        <a:bodyPr/>
        <a:lstStyle/>
        <a:p>
          <a:endParaRPr lang="bg-BG"/>
        </a:p>
      </dgm:t>
    </dgm:pt>
    <dgm:pt modelId="{33237780-CDC2-43AA-917F-49439F7D141A}" type="pres">
      <dgm:prSet presAssocID="{8B123ACA-9239-41E5-8E92-3FE955564970}" presName="parentText" presStyleLbl="alignNode1" presStyleIdx="6" presStyleCnt="7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B555CED2-8763-42A9-BDBE-EF0EF967F527}" type="pres">
      <dgm:prSet presAssocID="{8B123ACA-9239-41E5-8E92-3FE955564970}" presName="descendantText" presStyleLbl="alignAcc1" presStyleIdx="6" presStyleCnt="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</dgm:ptLst>
  <dgm:cxnLst>
    <dgm:cxn modelId="{23A19B7D-B98A-46F9-A19F-3FDC47D116F4}" srcId="{0F6CBAE3-880C-433D-99B8-A74900855E6C}" destId="{7484889E-C8DF-4E9E-AE86-5D62F9FC6654}" srcOrd="5" destOrd="0" parTransId="{F9795852-E56E-4CDF-B22D-E304BEC06367}" sibTransId="{19F270B4-9E95-499C-B6A6-DDD30D6DA825}"/>
    <dgm:cxn modelId="{0ED38ADE-0F59-4205-8269-7835C5C113DA}" type="presOf" srcId="{0F766E1B-14F2-4FEC-A8EA-DE5E0C3B682E}" destId="{2ADF5D2A-2E88-4CEF-B9AA-A720F94F9973}" srcOrd="0" destOrd="0" presId="urn:microsoft.com/office/officeart/2005/8/layout/chevron2"/>
    <dgm:cxn modelId="{0BEA203A-12E0-4D08-A649-4EAD8F13B310}" type="presOf" srcId="{76069F13-7A0A-457F-A5BE-F06DF7272847}" destId="{829304AA-6604-4B63-98C0-EBED52667D10}" srcOrd="0" destOrd="0" presId="urn:microsoft.com/office/officeart/2005/8/layout/chevron2"/>
    <dgm:cxn modelId="{06343EF4-DEB9-4C3B-9A19-9E8AC7ADE9BA}" type="presOf" srcId="{381F436D-E1F7-49A7-89ED-21BA821F0D2D}" destId="{1F940E1E-0EF0-451F-A38A-434268BC5322}" srcOrd="0" destOrd="0" presId="urn:microsoft.com/office/officeart/2005/8/layout/chevron2"/>
    <dgm:cxn modelId="{24ECF36D-D788-4C56-A18E-44DBE27DFBD6}" type="presOf" srcId="{02DD31C3-8C61-4811-ACB9-E304007D912D}" destId="{49A2F7C8-CAD7-442A-A94A-D6FEA92E64FE}" srcOrd="0" destOrd="0" presId="urn:microsoft.com/office/officeart/2005/8/layout/chevron2"/>
    <dgm:cxn modelId="{ED7DDDF0-5EB6-409A-82D9-C823BE3C4D7A}" srcId="{26D373FD-F6C0-49A4-9219-85611777AEE5}" destId="{E967DF4E-F14D-44EA-95FD-853A5EEAC10E}" srcOrd="0" destOrd="0" parTransId="{261CED30-9224-4C9B-962C-F67A04A66655}" sibTransId="{B9CEE9E7-90B7-47D9-8B73-E86E574FDBA0}"/>
    <dgm:cxn modelId="{B2511F6D-794D-4C79-89BC-7FFF6C8262C2}" srcId="{54D6BE24-CFCC-4559-846C-521E6C84DDCE}" destId="{0DA6DAE6-E14C-4F44-84DC-64395A76D061}" srcOrd="0" destOrd="0" parTransId="{0F9EB043-01DF-48F4-A018-DBC20F9CCAA4}" sibTransId="{714456F9-FE5D-4D7D-B7D9-F9F46EB3A09F}"/>
    <dgm:cxn modelId="{BF537A3A-6342-4692-A76E-903DA29EA44D}" type="presOf" srcId="{0DA6DAE6-E14C-4F44-84DC-64395A76D061}" destId="{781ED84D-BA36-4897-B514-07ABFEAC05F9}" srcOrd="0" destOrd="0" presId="urn:microsoft.com/office/officeart/2005/8/layout/chevron2"/>
    <dgm:cxn modelId="{68C7D8DF-5F2F-4252-ABC0-73A11EA44557}" type="presOf" srcId="{7484889E-C8DF-4E9E-AE86-5D62F9FC6654}" destId="{BCD203BA-C685-4AD8-9E13-E89D25408EF5}" srcOrd="0" destOrd="0" presId="urn:microsoft.com/office/officeart/2005/8/layout/chevron2"/>
    <dgm:cxn modelId="{42635B09-EE79-464A-841C-A829E22D5348}" type="presOf" srcId="{26D373FD-F6C0-49A4-9219-85611777AEE5}" destId="{0C238A7A-2CBA-4F11-99E5-600EAE9DF3EB}" srcOrd="0" destOrd="0" presId="urn:microsoft.com/office/officeart/2005/8/layout/chevron2"/>
    <dgm:cxn modelId="{1DD9686C-BE8C-4508-AE14-3A0297360D4D}" type="presOf" srcId="{3961F806-72B4-4F32-8066-B707313776C1}" destId="{9EA3A868-D70D-460C-A850-4FDF99352DC1}" srcOrd="0" destOrd="0" presId="urn:microsoft.com/office/officeart/2005/8/layout/chevron2"/>
    <dgm:cxn modelId="{B6F129BF-6344-4005-A70A-55558DA89F95}" srcId="{0F6CBAE3-880C-433D-99B8-A74900855E6C}" destId="{26D373FD-F6C0-49A4-9219-85611777AEE5}" srcOrd="2" destOrd="0" parTransId="{13B24B9B-F07F-4860-B42D-FE911A7D2626}" sibTransId="{92490209-9FAD-4DE2-AA66-D451D809467E}"/>
    <dgm:cxn modelId="{5D601957-43E9-4C02-B5A8-D5522A6E7D3F}" srcId="{0F6CBAE3-880C-433D-99B8-A74900855E6C}" destId="{8B123ACA-9239-41E5-8E92-3FE955564970}" srcOrd="6" destOrd="0" parTransId="{6D346EE6-4158-40BF-91C5-7C1026933298}" sibTransId="{CE7A8FA6-6915-4754-AC16-477C904BF7AF}"/>
    <dgm:cxn modelId="{4E7A8048-25EA-4344-90B6-696F837FEA79}" type="presOf" srcId="{C6626617-5051-4A27-8F50-6E5A34D0C1B5}" destId="{B555CED2-8763-42A9-BDBE-EF0EF967F527}" srcOrd="0" destOrd="0" presId="urn:microsoft.com/office/officeart/2005/8/layout/chevron2"/>
    <dgm:cxn modelId="{9118096C-2633-4CEA-82B8-AC3D05078FF5}" type="presOf" srcId="{0F6CBAE3-880C-433D-99B8-A74900855E6C}" destId="{C8905B6B-06FA-489C-B088-689704B07780}" srcOrd="0" destOrd="0" presId="urn:microsoft.com/office/officeart/2005/8/layout/chevron2"/>
    <dgm:cxn modelId="{09277F26-CCE8-498A-A6BE-A694B89906AA}" srcId="{7484889E-C8DF-4E9E-AE86-5D62F9FC6654}" destId="{02DD31C3-8C61-4811-ACB9-E304007D912D}" srcOrd="0" destOrd="0" parTransId="{CCF4ED82-2B96-4FA8-A18A-3D84EEECC7C2}" sibTransId="{2A5269A0-1C97-4AC3-9B97-8A0E7C04DFFA}"/>
    <dgm:cxn modelId="{06633631-FCAC-4752-BE33-1121EDA0C461}" srcId="{8B123ACA-9239-41E5-8E92-3FE955564970}" destId="{C6626617-5051-4A27-8F50-6E5A34D0C1B5}" srcOrd="0" destOrd="0" parTransId="{6F590AEC-6C25-4E10-BBD0-6ABC1397419C}" sibTransId="{4649A75E-7DBA-46E1-B7A0-24D924FF9719}"/>
    <dgm:cxn modelId="{F33BFDA1-342B-45E9-85BE-87530C030CE7}" srcId="{0F6CBAE3-880C-433D-99B8-A74900855E6C}" destId="{4D5660A0-D6A3-44A6-97BE-93576F64C6F3}" srcOrd="4" destOrd="0" parTransId="{FDF61E08-72DD-494F-802A-259206C3081B}" sibTransId="{EA690209-EC41-4964-B889-164263174855}"/>
    <dgm:cxn modelId="{A0E70291-F4AE-4270-B0ED-68048A706720}" type="presOf" srcId="{54D6BE24-CFCC-4559-846C-521E6C84DDCE}" destId="{3F33906B-CAEC-4B21-AF25-1FA1C89416FB}" srcOrd="0" destOrd="0" presId="urn:microsoft.com/office/officeart/2005/8/layout/chevron2"/>
    <dgm:cxn modelId="{D9A6950F-B971-463C-A140-7661A1079DDB}" srcId="{0F6CBAE3-880C-433D-99B8-A74900855E6C}" destId="{54D6BE24-CFCC-4559-846C-521E6C84DDCE}" srcOrd="3" destOrd="0" parTransId="{8FEE3796-3F65-45A3-A5B1-EC2AE560B34D}" sibTransId="{DB08658D-52AA-42D2-B476-722D75E87CA5}"/>
    <dgm:cxn modelId="{5867056A-41D4-4500-BA5C-70A7DE5623D9}" srcId="{4D5660A0-D6A3-44A6-97BE-93576F64C6F3}" destId="{76069F13-7A0A-457F-A5BE-F06DF7272847}" srcOrd="0" destOrd="0" parTransId="{CF08DCA3-7F09-4787-AFCA-0DE5DFA4D325}" sibTransId="{398113E7-B9EE-4935-871E-7012614B9C82}"/>
    <dgm:cxn modelId="{6A3B180B-8FB8-4757-8CBE-217A37AE18B2}" srcId="{0F6CBAE3-880C-433D-99B8-A74900855E6C}" destId="{381F436D-E1F7-49A7-89ED-21BA821F0D2D}" srcOrd="1" destOrd="0" parTransId="{C93DB808-F0AA-4274-A670-A60CA0E0A614}" sibTransId="{455C01AB-D218-4649-825D-D7BA8A787A5D}"/>
    <dgm:cxn modelId="{405549C0-D095-4F6C-939B-DE14F2A2A27B}" type="presOf" srcId="{4D5660A0-D6A3-44A6-97BE-93576F64C6F3}" destId="{5BC22D53-F240-46B1-BCC1-145A6B8789F3}" srcOrd="0" destOrd="0" presId="urn:microsoft.com/office/officeart/2005/8/layout/chevron2"/>
    <dgm:cxn modelId="{C142BB4D-9553-4E89-B652-BAB5435D510D}" srcId="{3961F806-72B4-4F32-8066-B707313776C1}" destId="{0F766E1B-14F2-4FEC-A8EA-DE5E0C3B682E}" srcOrd="0" destOrd="0" parTransId="{F35D02CC-A9AA-45E5-8056-12CD0EAB9AB2}" sibTransId="{4EF72896-FA76-4DC9-AC2F-62925FF0E656}"/>
    <dgm:cxn modelId="{52D4197A-70EB-4332-93B7-708BF502E742}" type="presOf" srcId="{8B123ACA-9239-41E5-8E92-3FE955564970}" destId="{33237780-CDC2-43AA-917F-49439F7D141A}" srcOrd="0" destOrd="0" presId="urn:microsoft.com/office/officeart/2005/8/layout/chevron2"/>
    <dgm:cxn modelId="{8EB361B2-A274-49DE-8FF8-E91954B193E5}" type="presOf" srcId="{E967DF4E-F14D-44EA-95FD-853A5EEAC10E}" destId="{81C8D5C0-56CF-4243-B09D-4B2275D1D218}" srcOrd="0" destOrd="0" presId="urn:microsoft.com/office/officeart/2005/8/layout/chevron2"/>
    <dgm:cxn modelId="{0257C8F2-6D23-47F8-A5E7-2DED8A8AB4B7}" srcId="{0F6CBAE3-880C-433D-99B8-A74900855E6C}" destId="{3961F806-72B4-4F32-8066-B707313776C1}" srcOrd="0" destOrd="0" parTransId="{FE54A0EA-AA8C-4062-91EA-C985C45288D8}" sibTransId="{B43EB43F-33E9-40BE-ABBE-DC588B1D9229}"/>
    <dgm:cxn modelId="{BE992270-56BB-4C78-9320-2D8F30CE2795}" type="presOf" srcId="{134E3E3A-E95C-4619-B2D0-111852CA85DF}" destId="{94FAF682-65D1-4A03-B3A0-5E7143A6D05F}" srcOrd="0" destOrd="0" presId="urn:microsoft.com/office/officeart/2005/8/layout/chevron2"/>
    <dgm:cxn modelId="{15FC1CE2-DDA8-4B8D-8807-5FB1E6EB6FF6}" srcId="{381F436D-E1F7-49A7-89ED-21BA821F0D2D}" destId="{134E3E3A-E95C-4619-B2D0-111852CA85DF}" srcOrd="0" destOrd="0" parTransId="{670D9DF9-97BD-42D5-9920-F36C6C24C803}" sibTransId="{94785172-B7D5-4CC8-98DF-9E102C913B10}"/>
    <dgm:cxn modelId="{0C7FA853-73B2-40CF-B476-D7F99CA91F1B}" type="presParOf" srcId="{C8905B6B-06FA-489C-B088-689704B07780}" destId="{9D3C1BF5-CE98-4235-AB97-7ADB8D8E9047}" srcOrd="0" destOrd="0" presId="urn:microsoft.com/office/officeart/2005/8/layout/chevron2"/>
    <dgm:cxn modelId="{5556AF89-07AC-4D86-90F1-9D6FA078E530}" type="presParOf" srcId="{9D3C1BF5-CE98-4235-AB97-7ADB8D8E9047}" destId="{9EA3A868-D70D-460C-A850-4FDF99352DC1}" srcOrd="0" destOrd="0" presId="urn:microsoft.com/office/officeart/2005/8/layout/chevron2"/>
    <dgm:cxn modelId="{3027381C-944F-4503-8778-0C13D0BD1AB8}" type="presParOf" srcId="{9D3C1BF5-CE98-4235-AB97-7ADB8D8E9047}" destId="{2ADF5D2A-2E88-4CEF-B9AA-A720F94F9973}" srcOrd="1" destOrd="0" presId="urn:microsoft.com/office/officeart/2005/8/layout/chevron2"/>
    <dgm:cxn modelId="{724E7152-98FC-4870-9820-2A5E0956AF7A}" type="presParOf" srcId="{C8905B6B-06FA-489C-B088-689704B07780}" destId="{A8A349EC-AA99-466A-B52F-D13F73EAC9E1}" srcOrd="1" destOrd="0" presId="urn:microsoft.com/office/officeart/2005/8/layout/chevron2"/>
    <dgm:cxn modelId="{8850C1DB-39FE-44AD-A40A-74E25EBD197A}" type="presParOf" srcId="{C8905B6B-06FA-489C-B088-689704B07780}" destId="{F2A341B8-57A6-45FC-8495-87735D7CD505}" srcOrd="2" destOrd="0" presId="urn:microsoft.com/office/officeart/2005/8/layout/chevron2"/>
    <dgm:cxn modelId="{13DD2AC8-1211-4E84-860E-05A7F24D80E7}" type="presParOf" srcId="{F2A341B8-57A6-45FC-8495-87735D7CD505}" destId="{1F940E1E-0EF0-451F-A38A-434268BC5322}" srcOrd="0" destOrd="0" presId="urn:microsoft.com/office/officeart/2005/8/layout/chevron2"/>
    <dgm:cxn modelId="{FFCDC03B-323C-4E5C-B6B7-7D3E9EBDBF0F}" type="presParOf" srcId="{F2A341B8-57A6-45FC-8495-87735D7CD505}" destId="{94FAF682-65D1-4A03-B3A0-5E7143A6D05F}" srcOrd="1" destOrd="0" presId="urn:microsoft.com/office/officeart/2005/8/layout/chevron2"/>
    <dgm:cxn modelId="{6216C026-6B69-4206-BB93-6CFBF0B41347}" type="presParOf" srcId="{C8905B6B-06FA-489C-B088-689704B07780}" destId="{06E9396B-D925-46C5-896F-24D901257F41}" srcOrd="3" destOrd="0" presId="urn:microsoft.com/office/officeart/2005/8/layout/chevron2"/>
    <dgm:cxn modelId="{938EB63F-A590-44B3-A6D2-050BEAEFC486}" type="presParOf" srcId="{C8905B6B-06FA-489C-B088-689704B07780}" destId="{5D172B46-8AAB-4152-AB6A-0616BA081A13}" srcOrd="4" destOrd="0" presId="urn:microsoft.com/office/officeart/2005/8/layout/chevron2"/>
    <dgm:cxn modelId="{5F08DBC3-9A2A-474F-881D-80449DD806AF}" type="presParOf" srcId="{5D172B46-8AAB-4152-AB6A-0616BA081A13}" destId="{0C238A7A-2CBA-4F11-99E5-600EAE9DF3EB}" srcOrd="0" destOrd="0" presId="urn:microsoft.com/office/officeart/2005/8/layout/chevron2"/>
    <dgm:cxn modelId="{2DB80480-F560-48EE-A100-6FA844F222F9}" type="presParOf" srcId="{5D172B46-8AAB-4152-AB6A-0616BA081A13}" destId="{81C8D5C0-56CF-4243-B09D-4B2275D1D218}" srcOrd="1" destOrd="0" presId="urn:microsoft.com/office/officeart/2005/8/layout/chevron2"/>
    <dgm:cxn modelId="{3C61CEC8-72B2-43E4-A03B-37C6DE26B01B}" type="presParOf" srcId="{C8905B6B-06FA-489C-B088-689704B07780}" destId="{8E7755F4-2CD1-4227-92CD-76F507E01729}" srcOrd="5" destOrd="0" presId="urn:microsoft.com/office/officeart/2005/8/layout/chevron2"/>
    <dgm:cxn modelId="{38A54820-838D-423A-8926-5E77724B89EF}" type="presParOf" srcId="{C8905B6B-06FA-489C-B088-689704B07780}" destId="{2BDC930A-D617-4083-9CCA-F1ADE8EB8F64}" srcOrd="6" destOrd="0" presId="urn:microsoft.com/office/officeart/2005/8/layout/chevron2"/>
    <dgm:cxn modelId="{4EC35F8E-100A-4A3D-AAC1-FAF3A84863A4}" type="presParOf" srcId="{2BDC930A-D617-4083-9CCA-F1ADE8EB8F64}" destId="{3F33906B-CAEC-4B21-AF25-1FA1C89416FB}" srcOrd="0" destOrd="0" presId="urn:microsoft.com/office/officeart/2005/8/layout/chevron2"/>
    <dgm:cxn modelId="{4957DE55-98ED-4CC2-B1DC-6CEAB35EE008}" type="presParOf" srcId="{2BDC930A-D617-4083-9CCA-F1ADE8EB8F64}" destId="{781ED84D-BA36-4897-B514-07ABFEAC05F9}" srcOrd="1" destOrd="0" presId="urn:microsoft.com/office/officeart/2005/8/layout/chevron2"/>
    <dgm:cxn modelId="{4351BD60-4A3E-4411-8597-4C2D0E3DF058}" type="presParOf" srcId="{C8905B6B-06FA-489C-B088-689704B07780}" destId="{709AC977-6961-4C5F-88CE-261396CEB4B4}" srcOrd="7" destOrd="0" presId="urn:microsoft.com/office/officeart/2005/8/layout/chevron2"/>
    <dgm:cxn modelId="{2892C195-F120-4913-9AE7-4199E027453D}" type="presParOf" srcId="{C8905B6B-06FA-489C-B088-689704B07780}" destId="{AB8238E8-E2D9-46A1-A729-58375BD4A6A1}" srcOrd="8" destOrd="0" presId="urn:microsoft.com/office/officeart/2005/8/layout/chevron2"/>
    <dgm:cxn modelId="{D41A8D7D-B7A3-40E9-8AC0-7B0EEF1B33CA}" type="presParOf" srcId="{AB8238E8-E2D9-46A1-A729-58375BD4A6A1}" destId="{5BC22D53-F240-46B1-BCC1-145A6B8789F3}" srcOrd="0" destOrd="0" presId="urn:microsoft.com/office/officeart/2005/8/layout/chevron2"/>
    <dgm:cxn modelId="{263752F6-E0F8-4556-8BCD-35967A291970}" type="presParOf" srcId="{AB8238E8-E2D9-46A1-A729-58375BD4A6A1}" destId="{829304AA-6604-4B63-98C0-EBED52667D10}" srcOrd="1" destOrd="0" presId="urn:microsoft.com/office/officeart/2005/8/layout/chevron2"/>
    <dgm:cxn modelId="{904C920C-9D15-4CB7-BB5B-CD96484CE754}" type="presParOf" srcId="{C8905B6B-06FA-489C-B088-689704B07780}" destId="{D8BE469F-FD4D-4961-BA10-3665F0A67767}" srcOrd="9" destOrd="0" presId="urn:microsoft.com/office/officeart/2005/8/layout/chevron2"/>
    <dgm:cxn modelId="{71576614-8D23-458F-BF4D-D2D4A8F2135F}" type="presParOf" srcId="{C8905B6B-06FA-489C-B088-689704B07780}" destId="{54A49F12-3E23-4209-A34C-9344697B1409}" srcOrd="10" destOrd="0" presId="urn:microsoft.com/office/officeart/2005/8/layout/chevron2"/>
    <dgm:cxn modelId="{4D510140-15E8-444A-9AB7-1916B7E68B4A}" type="presParOf" srcId="{54A49F12-3E23-4209-A34C-9344697B1409}" destId="{BCD203BA-C685-4AD8-9E13-E89D25408EF5}" srcOrd="0" destOrd="0" presId="urn:microsoft.com/office/officeart/2005/8/layout/chevron2"/>
    <dgm:cxn modelId="{F60C5269-0A70-4831-811F-80CBC78E13B2}" type="presParOf" srcId="{54A49F12-3E23-4209-A34C-9344697B1409}" destId="{49A2F7C8-CAD7-442A-A94A-D6FEA92E64FE}" srcOrd="1" destOrd="0" presId="urn:microsoft.com/office/officeart/2005/8/layout/chevron2"/>
    <dgm:cxn modelId="{0EA5300F-28A2-4CD5-BCE4-E0D71C5FB552}" type="presParOf" srcId="{C8905B6B-06FA-489C-B088-689704B07780}" destId="{B252139B-0847-4F1C-8993-BEAB94FE5964}" srcOrd="11" destOrd="0" presId="urn:microsoft.com/office/officeart/2005/8/layout/chevron2"/>
    <dgm:cxn modelId="{0DCA130F-2EE2-4929-83C2-4EB15E843748}" type="presParOf" srcId="{C8905B6B-06FA-489C-B088-689704B07780}" destId="{5A9431A8-ED9A-43B1-A2B2-68124F8F5BFD}" srcOrd="12" destOrd="0" presId="urn:microsoft.com/office/officeart/2005/8/layout/chevron2"/>
    <dgm:cxn modelId="{81DE7D02-CC54-4DB5-A3BE-986F32777CC3}" type="presParOf" srcId="{5A9431A8-ED9A-43B1-A2B2-68124F8F5BFD}" destId="{33237780-CDC2-43AA-917F-49439F7D141A}" srcOrd="0" destOrd="0" presId="urn:microsoft.com/office/officeart/2005/8/layout/chevron2"/>
    <dgm:cxn modelId="{2FEEDD82-B554-4126-B303-BA2F0F51D350}" type="presParOf" srcId="{5A9431A8-ED9A-43B1-A2B2-68124F8F5BFD}" destId="{B555CED2-8763-42A9-BDBE-EF0EF967F52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9BA64-64BB-4EAB-8FCF-7BD256147F1B}">
      <dsp:nvSpPr>
        <dsp:cNvPr id="0" name=""/>
        <dsp:cNvSpPr/>
      </dsp:nvSpPr>
      <dsp:spPr>
        <a:xfrm>
          <a:off x="5638797" y="3200399"/>
          <a:ext cx="2226868" cy="1919949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rgbClr val="034EA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9370" rIns="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   </a:t>
          </a:r>
          <a:r>
            <a:rPr lang="bg-BG" sz="3100" kern="1200" dirty="0" smtClean="0"/>
            <a:t/>
          </a:r>
          <a:br>
            <a:rPr lang="bg-BG" sz="3100" kern="1200" dirty="0" smtClean="0"/>
          </a:br>
          <a:r>
            <a:rPr lang="bg-BG" sz="3100" kern="1200" dirty="0" smtClean="0"/>
            <a:t/>
          </a:r>
          <a:br>
            <a:rPr lang="bg-BG" sz="3100" kern="1200" dirty="0" smtClean="0"/>
          </a:br>
          <a:endParaRPr lang="bg-BG" sz="3100" kern="1200" dirty="0"/>
        </a:p>
      </dsp:txBody>
      <dsp:txXfrm>
        <a:off x="5984365" y="3498339"/>
        <a:ext cx="1535732" cy="1324069"/>
      </dsp:txXfrm>
    </dsp:sp>
    <dsp:sp modelId="{403E4DA8-4C6A-45B7-B429-B96197A79C87}">
      <dsp:nvSpPr>
        <dsp:cNvPr id="0" name=""/>
        <dsp:cNvSpPr/>
      </dsp:nvSpPr>
      <dsp:spPr>
        <a:xfrm>
          <a:off x="2895600" y="4042489"/>
          <a:ext cx="260725" cy="224712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shade val="30000"/>
              <a:satMod val="12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DDDD5176-9471-4C31-A95A-2319BCFA12A9}">
      <dsp:nvSpPr>
        <dsp:cNvPr id="0" name=""/>
        <dsp:cNvSpPr/>
      </dsp:nvSpPr>
      <dsp:spPr>
        <a:xfrm>
          <a:off x="0" y="2133598"/>
          <a:ext cx="2226868" cy="1919949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941CB9-9F4B-4D23-A9A5-541AA7D06D0C}">
      <dsp:nvSpPr>
        <dsp:cNvPr id="0" name=""/>
        <dsp:cNvSpPr/>
      </dsp:nvSpPr>
      <dsp:spPr>
        <a:xfrm>
          <a:off x="1516014" y="3880291"/>
          <a:ext cx="260725" cy="224712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shade val="30000"/>
              <a:satMod val="12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A51183C5-F1AB-497E-9CF0-F0ED3AC224DE}">
      <dsp:nvSpPr>
        <dsp:cNvPr id="0" name=""/>
        <dsp:cNvSpPr/>
      </dsp:nvSpPr>
      <dsp:spPr>
        <a:xfrm>
          <a:off x="3800734" y="2191141"/>
          <a:ext cx="2226868" cy="1919949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shade val="30000"/>
              <a:satMod val="12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39370" rIns="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  </a:t>
          </a:r>
          <a:endParaRPr lang="bg-BG" sz="3100" kern="1200" dirty="0"/>
        </a:p>
      </dsp:txBody>
      <dsp:txXfrm>
        <a:off x="4146302" y="2489081"/>
        <a:ext cx="1535732" cy="1324069"/>
      </dsp:txXfrm>
    </dsp:sp>
    <dsp:sp modelId="{8DC54B49-8DF8-409F-B560-D7FCAA47C29C}">
      <dsp:nvSpPr>
        <dsp:cNvPr id="0" name=""/>
        <dsp:cNvSpPr/>
      </dsp:nvSpPr>
      <dsp:spPr>
        <a:xfrm>
          <a:off x="5323088" y="3855435"/>
          <a:ext cx="260725" cy="224712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shade val="30000"/>
              <a:satMod val="12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1B8A28E3-DB77-4863-A179-C786D4B73D83}">
      <dsp:nvSpPr>
        <dsp:cNvPr id="0" name=""/>
        <dsp:cNvSpPr/>
      </dsp:nvSpPr>
      <dsp:spPr>
        <a:xfrm>
          <a:off x="1904994" y="3200399"/>
          <a:ext cx="2226868" cy="1919949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CD3B458D-F9C7-49BB-886B-FD9C7D25BAB2}">
      <dsp:nvSpPr>
        <dsp:cNvPr id="0" name=""/>
        <dsp:cNvSpPr/>
      </dsp:nvSpPr>
      <dsp:spPr>
        <a:xfrm>
          <a:off x="5755782" y="4092829"/>
          <a:ext cx="260725" cy="224712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shade val="30000"/>
              <a:satMod val="12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E60448B7-DEE3-450A-AD1D-04B11AE5164C}">
      <dsp:nvSpPr>
        <dsp:cNvPr id="0" name=""/>
        <dsp:cNvSpPr/>
      </dsp:nvSpPr>
      <dsp:spPr>
        <a:xfrm>
          <a:off x="1903536" y="1141636"/>
          <a:ext cx="2226868" cy="1919949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9370" rIns="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       </a:t>
          </a:r>
          <a:endParaRPr lang="bg-BG" sz="3100" kern="1200" dirty="0"/>
        </a:p>
      </dsp:txBody>
      <dsp:txXfrm>
        <a:off x="2249104" y="1439576"/>
        <a:ext cx="1535732" cy="1324069"/>
      </dsp:txXfrm>
    </dsp:sp>
    <dsp:sp modelId="{A4D1210D-9E21-4B24-82E8-404FEBA9C60B}">
      <dsp:nvSpPr>
        <dsp:cNvPr id="0" name=""/>
        <dsp:cNvSpPr/>
      </dsp:nvSpPr>
      <dsp:spPr>
        <a:xfrm>
          <a:off x="3413211" y="1183231"/>
          <a:ext cx="260725" cy="224712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30000"/>
              <a:satMod val="12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B0F0077D-A362-451A-9F00-B4920D0AB51A}">
      <dsp:nvSpPr>
        <dsp:cNvPr id="0" name=""/>
        <dsp:cNvSpPr/>
      </dsp:nvSpPr>
      <dsp:spPr>
        <a:xfrm>
          <a:off x="3800734" y="92639"/>
          <a:ext cx="2226868" cy="1919949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accent5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CB0CC389-733F-4730-923B-886A17AE8A94}">
      <dsp:nvSpPr>
        <dsp:cNvPr id="0" name=""/>
        <dsp:cNvSpPr/>
      </dsp:nvSpPr>
      <dsp:spPr>
        <a:xfrm>
          <a:off x="3866509" y="935692"/>
          <a:ext cx="260725" cy="224712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shade val="30000"/>
              <a:satMod val="12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412F9-C86F-456A-9A2A-99DB4845366B}">
      <dsp:nvSpPr>
        <dsp:cNvPr id="0" name=""/>
        <dsp:cNvSpPr/>
      </dsp:nvSpPr>
      <dsp:spPr>
        <a:xfrm>
          <a:off x="2400300" y="3254965"/>
          <a:ext cx="3352799" cy="776430"/>
        </a:xfrm>
        <a:prstGeom prst="ellipse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shade val="30000"/>
              <a:satMod val="12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www.export.government.bg</a:t>
          </a:r>
          <a:endParaRPr lang="bg-BG" sz="1400" b="1" kern="1200" dirty="0"/>
        </a:p>
      </dsp:txBody>
      <dsp:txXfrm>
        <a:off x="2891306" y="3368671"/>
        <a:ext cx="2370787" cy="549018"/>
      </dsp:txXfrm>
    </dsp:sp>
    <dsp:sp modelId="{50B3E08D-99C8-4FE5-955C-9BEB711A1622}">
      <dsp:nvSpPr>
        <dsp:cNvPr id="0" name=""/>
        <dsp:cNvSpPr/>
      </dsp:nvSpPr>
      <dsp:spPr>
        <a:xfrm rot="11256315">
          <a:off x="806940" y="3068748"/>
          <a:ext cx="1725515" cy="50608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2AA0B-B282-484C-AEF6-4F7EE376FFA2}">
      <dsp:nvSpPr>
        <dsp:cNvPr id="0" name=""/>
        <dsp:cNvSpPr/>
      </dsp:nvSpPr>
      <dsp:spPr>
        <a:xfrm>
          <a:off x="38109" y="2743199"/>
          <a:ext cx="1552839" cy="928819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Data Base of Bulgarian companies with export potential </a:t>
          </a:r>
          <a:endParaRPr lang="bg-BG" sz="1200" kern="1200" dirty="0"/>
        </a:p>
      </dsp:txBody>
      <dsp:txXfrm>
        <a:off x="65313" y="2770403"/>
        <a:ext cx="1498431" cy="874411"/>
      </dsp:txXfrm>
    </dsp:sp>
    <dsp:sp modelId="{A15EE8DC-A34E-42EE-B8DF-1F08ECEA06C7}">
      <dsp:nvSpPr>
        <dsp:cNvPr id="0" name=""/>
        <dsp:cNvSpPr/>
      </dsp:nvSpPr>
      <dsp:spPr>
        <a:xfrm rot="12666127">
          <a:off x="1014633" y="2301998"/>
          <a:ext cx="2516781" cy="50608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169A59-1356-4D51-AFC2-CFB3123349FA}">
      <dsp:nvSpPr>
        <dsp:cNvPr id="0" name=""/>
        <dsp:cNvSpPr/>
      </dsp:nvSpPr>
      <dsp:spPr>
        <a:xfrm>
          <a:off x="419109" y="1440592"/>
          <a:ext cx="1552839" cy="928819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Access to information and services</a:t>
          </a:r>
          <a:endParaRPr lang="bg-BG" sz="1200" kern="1200" dirty="0"/>
        </a:p>
      </dsp:txBody>
      <dsp:txXfrm>
        <a:off x="446313" y="1467796"/>
        <a:ext cx="1498431" cy="874411"/>
      </dsp:txXfrm>
    </dsp:sp>
    <dsp:sp modelId="{63CD8FEE-1DF9-4BDA-8CF8-95A2BCC121E0}">
      <dsp:nvSpPr>
        <dsp:cNvPr id="0" name=""/>
        <dsp:cNvSpPr/>
      </dsp:nvSpPr>
      <dsp:spPr>
        <a:xfrm rot="14046423">
          <a:off x="1241688" y="1609013"/>
          <a:ext cx="3092055" cy="50608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C627D9-41B1-4ABF-982E-A573C3904D76}">
      <dsp:nvSpPr>
        <dsp:cNvPr id="0" name=""/>
        <dsp:cNvSpPr/>
      </dsp:nvSpPr>
      <dsp:spPr>
        <a:xfrm>
          <a:off x="1104903" y="145189"/>
          <a:ext cx="1552839" cy="928819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Companies matchmaking</a:t>
          </a:r>
          <a:endParaRPr lang="bg-BG" sz="1200" kern="1200" dirty="0"/>
        </a:p>
      </dsp:txBody>
      <dsp:txXfrm>
        <a:off x="1132107" y="172393"/>
        <a:ext cx="1498431" cy="874411"/>
      </dsp:txXfrm>
    </dsp:sp>
    <dsp:sp modelId="{CF8BB712-B78C-4E0C-B34F-31CF28FD1A50}">
      <dsp:nvSpPr>
        <dsp:cNvPr id="0" name=""/>
        <dsp:cNvSpPr/>
      </dsp:nvSpPr>
      <dsp:spPr>
        <a:xfrm rot="16200000">
          <a:off x="2668970" y="1522306"/>
          <a:ext cx="2690173" cy="50608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EB403-5352-4260-B1E5-628F081A9EE7}">
      <dsp:nvSpPr>
        <dsp:cNvPr id="0" name=""/>
        <dsp:cNvSpPr/>
      </dsp:nvSpPr>
      <dsp:spPr>
        <a:xfrm>
          <a:off x="3162298" y="8"/>
          <a:ext cx="1614617" cy="899981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Marketing researches, economic analysis and reports </a:t>
          </a:r>
          <a:endParaRPr lang="bg-BG" sz="1200" kern="1200" dirty="0"/>
        </a:p>
      </dsp:txBody>
      <dsp:txXfrm>
        <a:off x="3188658" y="26368"/>
        <a:ext cx="1561897" cy="847261"/>
      </dsp:txXfrm>
    </dsp:sp>
    <dsp:sp modelId="{A1377E2A-68D4-471D-9B52-4C1ABCCA0D04}">
      <dsp:nvSpPr>
        <dsp:cNvPr id="0" name=""/>
        <dsp:cNvSpPr/>
      </dsp:nvSpPr>
      <dsp:spPr>
        <a:xfrm rot="18368249">
          <a:off x="3873516" y="1733451"/>
          <a:ext cx="2825838" cy="50608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B7EB6-22BD-44E4-A604-1F57326CEC82}">
      <dsp:nvSpPr>
        <dsp:cNvPr id="0" name=""/>
        <dsp:cNvSpPr/>
      </dsp:nvSpPr>
      <dsp:spPr>
        <a:xfrm>
          <a:off x="5143489" y="381007"/>
          <a:ext cx="1952360" cy="928819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Actual trade and market information from the Bulgarian commercial and economic offices abroad</a:t>
          </a:r>
          <a:endParaRPr lang="bg-BG" sz="1200" kern="1200" dirty="0"/>
        </a:p>
      </dsp:txBody>
      <dsp:txXfrm>
        <a:off x="5170693" y="408211"/>
        <a:ext cx="1897952" cy="874411"/>
      </dsp:txXfrm>
    </dsp:sp>
    <dsp:sp modelId="{D0DD91C1-E7D4-4D84-928C-12264A52C836}">
      <dsp:nvSpPr>
        <dsp:cNvPr id="0" name=""/>
        <dsp:cNvSpPr/>
      </dsp:nvSpPr>
      <dsp:spPr>
        <a:xfrm rot="19878161">
          <a:off x="4706335" y="2424889"/>
          <a:ext cx="2267238" cy="50608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EA904-5A29-475B-B80D-804DC401E20A}">
      <dsp:nvSpPr>
        <dsp:cNvPr id="0" name=""/>
        <dsp:cNvSpPr/>
      </dsp:nvSpPr>
      <dsp:spPr>
        <a:xfrm>
          <a:off x="6057909" y="1669181"/>
          <a:ext cx="1552839" cy="928819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Export strategies and policies for the priority economic sectors</a:t>
          </a:r>
          <a:endParaRPr lang="bg-BG" sz="1200" kern="1200" dirty="0"/>
        </a:p>
      </dsp:txBody>
      <dsp:txXfrm>
        <a:off x="6085113" y="1696385"/>
        <a:ext cx="1498431" cy="874411"/>
      </dsp:txXfrm>
    </dsp:sp>
    <dsp:sp modelId="{6E662DD0-6F7D-4B37-B1FE-D3A5349FCC21}">
      <dsp:nvSpPr>
        <dsp:cNvPr id="0" name=""/>
        <dsp:cNvSpPr/>
      </dsp:nvSpPr>
      <dsp:spPr>
        <a:xfrm rot="21290673">
          <a:off x="5722420" y="3174170"/>
          <a:ext cx="1495912" cy="50608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6AF90-AB89-4413-A77B-5C68074E2DF8}">
      <dsp:nvSpPr>
        <dsp:cNvPr id="0" name=""/>
        <dsp:cNvSpPr/>
      </dsp:nvSpPr>
      <dsp:spPr>
        <a:xfrm>
          <a:off x="6438887" y="2895595"/>
          <a:ext cx="1552839" cy="928819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Information for funding sources</a:t>
          </a:r>
          <a:endParaRPr lang="bg-BG" sz="1200" kern="1200" dirty="0"/>
        </a:p>
      </dsp:txBody>
      <dsp:txXfrm>
        <a:off x="6466091" y="2922799"/>
        <a:ext cx="1498431" cy="8744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E9CBF-DA1E-4343-B82A-148C09EB5052}">
      <dsp:nvSpPr>
        <dsp:cNvPr id="0" name=""/>
        <dsp:cNvSpPr/>
      </dsp:nvSpPr>
      <dsp:spPr>
        <a:xfrm>
          <a:off x="2025154" y="1224137"/>
          <a:ext cx="2158481" cy="1728541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81280" rIns="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 smtClean="0"/>
            <a:t> </a:t>
          </a:r>
          <a:endParaRPr lang="bg-BG" sz="6400" kern="1200" dirty="0"/>
        </a:p>
      </dsp:txBody>
      <dsp:txXfrm>
        <a:off x="2349073" y="1483535"/>
        <a:ext cx="1510644" cy="1209745"/>
      </dsp:txXfrm>
    </dsp:sp>
    <dsp:sp modelId="{3CE2F43D-B2D5-4ADF-8571-0D70A664E16A}">
      <dsp:nvSpPr>
        <dsp:cNvPr id="0" name=""/>
        <dsp:cNvSpPr/>
      </dsp:nvSpPr>
      <dsp:spPr>
        <a:xfrm>
          <a:off x="1065391" y="3031571"/>
          <a:ext cx="141771" cy="1223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9D29FA-B839-4792-8F4E-225640345539}">
      <dsp:nvSpPr>
        <dsp:cNvPr id="0" name=""/>
        <dsp:cNvSpPr/>
      </dsp:nvSpPr>
      <dsp:spPr>
        <a:xfrm>
          <a:off x="-54112" y="64089"/>
          <a:ext cx="2210328" cy="173863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7B7B51-64EC-42DA-9924-55800620A78E}">
      <dsp:nvSpPr>
        <dsp:cNvPr id="0" name=""/>
        <dsp:cNvSpPr/>
      </dsp:nvSpPr>
      <dsp:spPr>
        <a:xfrm>
          <a:off x="839748" y="2907760"/>
          <a:ext cx="141771" cy="1223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924E3A-714D-48D4-9714-F1358DCEE74A}">
      <dsp:nvSpPr>
        <dsp:cNvPr id="0" name=""/>
        <dsp:cNvSpPr/>
      </dsp:nvSpPr>
      <dsp:spPr>
        <a:xfrm>
          <a:off x="17131" y="2232253"/>
          <a:ext cx="2158481" cy="1728541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80010" rIns="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6300" kern="1200" dirty="0"/>
        </a:p>
      </dsp:txBody>
      <dsp:txXfrm>
        <a:off x="341050" y="2491651"/>
        <a:ext cx="1510644" cy="1209745"/>
      </dsp:txXfrm>
    </dsp:sp>
    <dsp:sp modelId="{154736B2-F5A0-44BC-BE31-D5076EA7E7D2}">
      <dsp:nvSpPr>
        <dsp:cNvPr id="0" name=""/>
        <dsp:cNvSpPr/>
      </dsp:nvSpPr>
      <dsp:spPr>
        <a:xfrm rot="19472197">
          <a:off x="3134519" y="50144"/>
          <a:ext cx="568578" cy="490188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5">
                <a:lumMod val="95000"/>
              </a:schemeClr>
            </a:gs>
            <a:gs pos="100000">
              <a:schemeClr val="accent5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5C9E82DD-1516-49D3-812E-B2CB96A4AD69}">
      <dsp:nvSpPr>
        <dsp:cNvPr id="0" name=""/>
        <dsp:cNvSpPr/>
      </dsp:nvSpPr>
      <dsp:spPr>
        <a:xfrm>
          <a:off x="2025156" y="3240354"/>
          <a:ext cx="2158481" cy="172854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A83DE-FCDA-450B-B332-9BE7BB383314}">
      <dsp:nvSpPr>
        <dsp:cNvPr id="0" name=""/>
        <dsp:cNvSpPr/>
      </dsp:nvSpPr>
      <dsp:spPr>
        <a:xfrm rot="19433701">
          <a:off x="2889249" y="576064"/>
          <a:ext cx="474287" cy="398823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6">
                <a:lumMod val="95000"/>
              </a:schemeClr>
            </a:gs>
            <a:gs pos="100000">
              <a:schemeClr val="accent6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E9CBF-DA1E-4343-B82A-148C09EB5052}">
      <dsp:nvSpPr>
        <dsp:cNvPr id="0" name=""/>
        <dsp:cNvSpPr/>
      </dsp:nvSpPr>
      <dsp:spPr>
        <a:xfrm>
          <a:off x="1981199" y="1068798"/>
          <a:ext cx="2240714" cy="1794395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4">
              <a:lumMod val="75000"/>
            </a:schemeClr>
          </a:solidFill>
          <a:prstDash val="solid"/>
        </a:ln>
        <a:effectLst>
          <a:outerShdw blurRad="50800" dist="38100" dir="18900000" algn="bl" rotWithShape="0">
            <a:schemeClr val="accent4">
              <a:lumMod val="75000"/>
              <a:alpha val="40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1280" rIns="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 smtClean="0"/>
            <a:t> </a:t>
          </a:r>
          <a:endParaRPr lang="bg-BG" sz="6400" kern="1200" dirty="0"/>
        </a:p>
      </dsp:txBody>
      <dsp:txXfrm>
        <a:off x="2317458" y="1338079"/>
        <a:ext cx="1568196" cy="1255833"/>
      </dsp:txXfrm>
    </dsp:sp>
    <dsp:sp modelId="{3CE2F43D-B2D5-4ADF-8571-0D70A664E16A}">
      <dsp:nvSpPr>
        <dsp:cNvPr id="0" name=""/>
        <dsp:cNvSpPr/>
      </dsp:nvSpPr>
      <dsp:spPr>
        <a:xfrm>
          <a:off x="1105980" y="2889672"/>
          <a:ext cx="147172" cy="12702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9D29FA-B839-4792-8F4E-225640345539}">
      <dsp:nvSpPr>
        <dsp:cNvPr id="0" name=""/>
        <dsp:cNvSpPr/>
      </dsp:nvSpPr>
      <dsp:spPr>
        <a:xfrm>
          <a:off x="-134117" y="382997"/>
          <a:ext cx="2294536" cy="180487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5875" cap="flat" cmpd="sng" algn="ctr">
          <a:solidFill>
            <a:schemeClr val="accent4">
              <a:lumMod val="75000"/>
            </a:schemeClr>
          </a:solidFill>
          <a:prstDash val="solid"/>
        </a:ln>
        <a:effectLst>
          <a:glow rad="63500">
            <a:schemeClr val="accent4">
              <a:alpha val="40000"/>
            </a:schemeClr>
          </a:glow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7B7B51-64EC-42DA-9924-55800620A78E}">
      <dsp:nvSpPr>
        <dsp:cNvPr id="0" name=""/>
        <dsp:cNvSpPr/>
      </dsp:nvSpPr>
      <dsp:spPr>
        <a:xfrm>
          <a:off x="871741" y="2761144"/>
          <a:ext cx="147172" cy="12702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924E3A-714D-48D4-9714-F1358DCEE74A}">
      <dsp:nvSpPr>
        <dsp:cNvPr id="0" name=""/>
        <dsp:cNvSpPr/>
      </dsp:nvSpPr>
      <dsp:spPr>
        <a:xfrm>
          <a:off x="0" y="2406515"/>
          <a:ext cx="2240714" cy="1794395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3"/>
          <a:srcRect/>
          <a:stretch>
            <a:fillRect/>
          </a:stretch>
        </a:blipFill>
        <a:ln w="15875" cap="flat" cmpd="sng" algn="ctr">
          <a:solidFill>
            <a:schemeClr val="accent4">
              <a:lumMod val="75000"/>
            </a:schemeClr>
          </a:solidFill>
          <a:prstDash val="solid"/>
        </a:ln>
        <a:effectLst>
          <a:outerShdw blurRad="50800" dist="38100" dir="18900000" algn="bl" rotWithShape="0">
            <a:schemeClr val="accent4">
              <a:lumMod val="75000"/>
              <a:alpha val="40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0010" rIns="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6300" kern="1200" dirty="0"/>
        </a:p>
      </dsp:txBody>
      <dsp:txXfrm>
        <a:off x="336259" y="2675796"/>
        <a:ext cx="1568196" cy="1255833"/>
      </dsp:txXfrm>
    </dsp:sp>
    <dsp:sp modelId="{154736B2-F5A0-44BC-BE31-D5076EA7E7D2}">
      <dsp:nvSpPr>
        <dsp:cNvPr id="0" name=""/>
        <dsp:cNvSpPr/>
      </dsp:nvSpPr>
      <dsp:spPr>
        <a:xfrm>
          <a:off x="2475337" y="468376"/>
          <a:ext cx="590240" cy="508863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9E82DD-1516-49D3-812E-B2CB96A4AD69}">
      <dsp:nvSpPr>
        <dsp:cNvPr id="0" name=""/>
        <dsp:cNvSpPr/>
      </dsp:nvSpPr>
      <dsp:spPr>
        <a:xfrm>
          <a:off x="2102310" y="3106410"/>
          <a:ext cx="2240714" cy="179439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5875" cap="flat" cmpd="sng" algn="ctr">
          <a:solidFill>
            <a:schemeClr val="accent4">
              <a:lumMod val="75000"/>
            </a:schemeClr>
          </a:solidFill>
          <a:prstDash val="solid"/>
        </a:ln>
        <a:effectLst>
          <a:outerShdw blurRad="50800" dist="38100" dir="18900000" algn="bl" rotWithShape="0">
            <a:schemeClr val="accent4">
              <a:lumMod val="75000"/>
              <a:alpha val="40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A83DE-FCDA-450B-B332-9BE7BB383314}">
      <dsp:nvSpPr>
        <dsp:cNvPr id="0" name=""/>
        <dsp:cNvSpPr/>
      </dsp:nvSpPr>
      <dsp:spPr>
        <a:xfrm>
          <a:off x="2573220" y="0"/>
          <a:ext cx="492357" cy="41401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E9CBF-DA1E-4343-B82A-148C09EB5052}">
      <dsp:nvSpPr>
        <dsp:cNvPr id="0" name=""/>
        <dsp:cNvSpPr/>
      </dsp:nvSpPr>
      <dsp:spPr>
        <a:xfrm>
          <a:off x="2138556" y="969702"/>
          <a:ext cx="2279348" cy="1825333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4"/>
          </a:solidFill>
          <a:prstDash val="solid"/>
        </a:ln>
        <a:effectLst>
          <a:outerShdw blurRad="50800" dist="38100" dir="18900000" algn="bl" rotWithShape="0">
            <a:schemeClr val="accent4">
              <a:lumMod val="75000"/>
              <a:alpha val="40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81280" rIns="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 smtClean="0"/>
            <a:t> </a:t>
          </a:r>
          <a:endParaRPr lang="bg-BG" sz="6400" kern="1200" dirty="0"/>
        </a:p>
      </dsp:txBody>
      <dsp:txXfrm>
        <a:off x="2480613" y="1243626"/>
        <a:ext cx="1595234" cy="1277485"/>
      </dsp:txXfrm>
    </dsp:sp>
    <dsp:sp modelId="{3CE2F43D-B2D5-4ADF-8571-0D70A664E16A}">
      <dsp:nvSpPr>
        <dsp:cNvPr id="0" name=""/>
        <dsp:cNvSpPr/>
      </dsp:nvSpPr>
      <dsp:spPr>
        <a:xfrm>
          <a:off x="1125049" y="2878345"/>
          <a:ext cx="149710" cy="1292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9D29FA-B839-4792-8F4E-225640345539}">
      <dsp:nvSpPr>
        <dsp:cNvPr id="0" name=""/>
        <dsp:cNvSpPr/>
      </dsp:nvSpPr>
      <dsp:spPr>
        <a:xfrm>
          <a:off x="-80155" y="0"/>
          <a:ext cx="2334098" cy="1835996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15875" cap="flat" cmpd="sng" algn="ctr">
          <a:solidFill>
            <a:schemeClr val="accent4"/>
          </a:solidFill>
          <a:prstDash val="solid"/>
        </a:ln>
        <a:effectLst>
          <a:outerShdw blurRad="50800" dist="38100" dir="18900000" algn="bl" rotWithShape="0">
            <a:schemeClr val="accent4">
              <a:lumMod val="75000"/>
              <a:alpha val="40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7B7B51-64EC-42DA-9924-55800620A78E}">
      <dsp:nvSpPr>
        <dsp:cNvPr id="0" name=""/>
        <dsp:cNvSpPr/>
      </dsp:nvSpPr>
      <dsp:spPr>
        <a:xfrm>
          <a:off x="886771" y="2747601"/>
          <a:ext cx="149710" cy="1292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924E3A-714D-48D4-9714-F1358DCEE74A}">
      <dsp:nvSpPr>
        <dsp:cNvPr id="0" name=""/>
        <dsp:cNvSpPr/>
      </dsp:nvSpPr>
      <dsp:spPr>
        <a:xfrm>
          <a:off x="18090" y="2034268"/>
          <a:ext cx="2279348" cy="1825333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accent4"/>
          </a:solidFill>
          <a:prstDash val="solid"/>
        </a:ln>
        <a:effectLst>
          <a:outerShdw blurRad="50800" dist="38100" dir="18900000" algn="bl" rotWithShape="0">
            <a:schemeClr val="accent4">
              <a:lumMod val="75000"/>
              <a:alpha val="40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80010" rIns="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6300" kern="1200" dirty="0"/>
        </a:p>
      </dsp:txBody>
      <dsp:txXfrm>
        <a:off x="360147" y="2308192"/>
        <a:ext cx="1595234" cy="1277485"/>
      </dsp:txXfrm>
    </dsp:sp>
    <dsp:sp modelId="{154736B2-F5A0-44BC-BE31-D5076EA7E7D2}">
      <dsp:nvSpPr>
        <dsp:cNvPr id="0" name=""/>
        <dsp:cNvSpPr/>
      </dsp:nvSpPr>
      <dsp:spPr>
        <a:xfrm>
          <a:off x="3200399" y="0"/>
          <a:ext cx="600417" cy="517636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5">
                <a:lumMod val="95000"/>
              </a:schemeClr>
            </a:gs>
            <a:gs pos="100000">
              <a:schemeClr val="accent5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5C9E82DD-1516-49D3-812E-B2CB96A4AD69}">
      <dsp:nvSpPr>
        <dsp:cNvPr id="0" name=""/>
        <dsp:cNvSpPr/>
      </dsp:nvSpPr>
      <dsp:spPr>
        <a:xfrm>
          <a:off x="2138558" y="3098820"/>
          <a:ext cx="2279348" cy="1825333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accent4"/>
          </a:solidFill>
          <a:prstDash val="solid"/>
        </a:ln>
        <a:effectLst>
          <a:outerShdw blurRad="50800" dist="38100" dir="18900000" algn="bl" rotWithShape="0">
            <a:schemeClr val="accent4">
              <a:alpha val="40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A83DE-FCDA-450B-B332-9BE7BB383314}">
      <dsp:nvSpPr>
        <dsp:cNvPr id="0" name=""/>
        <dsp:cNvSpPr/>
      </dsp:nvSpPr>
      <dsp:spPr>
        <a:xfrm rot="21418648">
          <a:off x="2772241" y="393910"/>
          <a:ext cx="500846" cy="42115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</a:schemeClr>
        </a:solidFill>
        <a:ln w="9525" cap="flat" cmpd="sng" algn="ctr">
          <a:solidFill>
            <a:schemeClr val="accent6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3A868-D70D-460C-A850-4FDF99352DC1}">
      <dsp:nvSpPr>
        <dsp:cNvPr id="0" name=""/>
        <dsp:cNvSpPr/>
      </dsp:nvSpPr>
      <dsp:spPr>
        <a:xfrm rot="5400000">
          <a:off x="-105754" y="108531"/>
          <a:ext cx="705026" cy="493518"/>
        </a:xfrm>
        <a:prstGeom prst="chevron">
          <a:avLst/>
        </a:prstGeom>
        <a:solidFill>
          <a:schemeClr val="accent4">
            <a:lumMod val="50000"/>
          </a:schemeClr>
        </a:solidFill>
        <a:ln w="15875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>
            <a:latin typeface="Lucida Sans Unicode"/>
            <a:ea typeface="+mn-ea"/>
            <a:cs typeface="+mn-cs"/>
          </a:endParaRPr>
        </a:p>
      </dsp:txBody>
      <dsp:txXfrm rot="-5400000">
        <a:off x="0" y="249536"/>
        <a:ext cx="493518" cy="211508"/>
      </dsp:txXfrm>
    </dsp:sp>
    <dsp:sp modelId="{2ADF5D2A-2E88-4CEF-B9AA-A720F94F9973}">
      <dsp:nvSpPr>
        <dsp:cNvPr id="0" name=""/>
        <dsp:cNvSpPr/>
      </dsp:nvSpPr>
      <dsp:spPr>
        <a:xfrm rot="5400000">
          <a:off x="4132425" y="-3638906"/>
          <a:ext cx="458267" cy="77360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smtClean="0">
              <a:solidFill>
                <a:schemeClr val="accent4">
                  <a:lumMod val="50000"/>
                </a:schemeClr>
              </a:solidFill>
              <a:latin typeface="Lucida Sans Unicode"/>
              <a:ea typeface="+mn-ea"/>
              <a:cs typeface="+mn-cs"/>
            </a:rPr>
            <a:t>COMPETITION SESSION</a:t>
          </a:r>
          <a:endParaRPr lang="en-US" sz="2100" b="1" kern="1200" dirty="0">
            <a:solidFill>
              <a:schemeClr val="accent4">
                <a:lumMod val="50000"/>
              </a:schemeClr>
            </a:solidFill>
            <a:latin typeface="Lucida Sans Unicode"/>
            <a:ea typeface="+mn-ea"/>
            <a:cs typeface="+mn-cs"/>
          </a:endParaRPr>
        </a:p>
      </dsp:txBody>
      <dsp:txXfrm rot="-5400000">
        <a:off x="493519" y="22371"/>
        <a:ext cx="7713710" cy="413525"/>
      </dsp:txXfrm>
    </dsp:sp>
    <dsp:sp modelId="{1F940E1E-0EF0-451F-A38A-434268BC5322}">
      <dsp:nvSpPr>
        <dsp:cNvPr id="0" name=""/>
        <dsp:cNvSpPr/>
      </dsp:nvSpPr>
      <dsp:spPr>
        <a:xfrm rot="5400000">
          <a:off x="-105754" y="728288"/>
          <a:ext cx="705026" cy="493518"/>
        </a:xfrm>
        <a:prstGeom prst="chevron">
          <a:avLst/>
        </a:prstGeom>
        <a:solidFill>
          <a:schemeClr val="accent4">
            <a:lumMod val="50000"/>
          </a:schemeClr>
        </a:solidFill>
        <a:ln w="15875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>
            <a:latin typeface="Lucida Sans Unicode"/>
            <a:ea typeface="+mn-ea"/>
            <a:cs typeface="+mn-cs"/>
          </a:endParaRPr>
        </a:p>
      </dsp:txBody>
      <dsp:txXfrm rot="-5400000">
        <a:off x="0" y="869293"/>
        <a:ext cx="493518" cy="211508"/>
      </dsp:txXfrm>
    </dsp:sp>
    <dsp:sp modelId="{94FAF682-65D1-4A03-B3A0-5E7143A6D05F}">
      <dsp:nvSpPr>
        <dsp:cNvPr id="0" name=""/>
        <dsp:cNvSpPr/>
      </dsp:nvSpPr>
      <dsp:spPr>
        <a:xfrm rot="5400000">
          <a:off x="4132425" y="-3016372"/>
          <a:ext cx="458267" cy="77360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smtClean="0">
              <a:solidFill>
                <a:schemeClr val="accent4">
                  <a:lumMod val="50000"/>
                </a:schemeClr>
              </a:solidFill>
              <a:latin typeface="Lucida Sans Unicode"/>
              <a:ea typeface="+mn-ea"/>
              <a:cs typeface="+mn-cs"/>
            </a:rPr>
            <a:t>EVALUATION</a:t>
          </a:r>
          <a:endParaRPr lang="en-US" sz="2100" b="1" kern="1200" dirty="0">
            <a:solidFill>
              <a:schemeClr val="accent4">
                <a:lumMod val="50000"/>
              </a:schemeClr>
            </a:solidFill>
            <a:latin typeface="Lucida Sans Unicode"/>
            <a:ea typeface="+mn-ea"/>
            <a:cs typeface="+mn-cs"/>
          </a:endParaRPr>
        </a:p>
      </dsp:txBody>
      <dsp:txXfrm rot="-5400000">
        <a:off x="493519" y="644905"/>
        <a:ext cx="7713710" cy="413525"/>
      </dsp:txXfrm>
    </dsp:sp>
    <dsp:sp modelId="{0C238A7A-2CBA-4F11-99E5-600EAE9DF3EB}">
      <dsp:nvSpPr>
        <dsp:cNvPr id="0" name=""/>
        <dsp:cNvSpPr/>
      </dsp:nvSpPr>
      <dsp:spPr>
        <a:xfrm rot="5400000">
          <a:off x="-105754" y="1348045"/>
          <a:ext cx="705026" cy="493518"/>
        </a:xfrm>
        <a:prstGeom prst="chevron">
          <a:avLst/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>
            <a:latin typeface="Lucida Sans Unicode"/>
            <a:ea typeface="+mn-ea"/>
            <a:cs typeface="+mn-cs"/>
          </a:endParaRPr>
        </a:p>
      </dsp:txBody>
      <dsp:txXfrm rot="-5400000">
        <a:off x="0" y="1489050"/>
        <a:ext cx="493518" cy="211508"/>
      </dsp:txXfrm>
    </dsp:sp>
    <dsp:sp modelId="{81C8D5C0-56CF-4243-B09D-4B2275D1D218}">
      <dsp:nvSpPr>
        <dsp:cNvPr id="0" name=""/>
        <dsp:cNvSpPr/>
      </dsp:nvSpPr>
      <dsp:spPr>
        <a:xfrm rot="5400000">
          <a:off x="4132425" y="-2396615"/>
          <a:ext cx="458267" cy="77360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smtClean="0">
              <a:solidFill>
                <a:schemeClr val="accent4">
                  <a:lumMod val="50000"/>
                </a:schemeClr>
              </a:solidFill>
              <a:latin typeface="Lucida Sans Unicode"/>
              <a:ea typeface="+mn-ea"/>
              <a:cs typeface="+mn-cs"/>
            </a:rPr>
            <a:t>NEGOTIATION</a:t>
          </a:r>
          <a:endParaRPr lang="en-US" sz="2100" b="1" kern="1200" dirty="0">
            <a:solidFill>
              <a:schemeClr val="accent4">
                <a:lumMod val="50000"/>
              </a:schemeClr>
            </a:solidFill>
            <a:latin typeface="Lucida Sans Unicode"/>
            <a:ea typeface="+mn-ea"/>
            <a:cs typeface="+mn-cs"/>
          </a:endParaRPr>
        </a:p>
      </dsp:txBody>
      <dsp:txXfrm rot="-5400000">
        <a:off x="493519" y="1264662"/>
        <a:ext cx="7713710" cy="413525"/>
      </dsp:txXfrm>
    </dsp:sp>
    <dsp:sp modelId="{3F33906B-CAEC-4B21-AF25-1FA1C89416FB}">
      <dsp:nvSpPr>
        <dsp:cNvPr id="0" name=""/>
        <dsp:cNvSpPr/>
      </dsp:nvSpPr>
      <dsp:spPr>
        <a:xfrm rot="5400000">
          <a:off x="-105754" y="1967803"/>
          <a:ext cx="705026" cy="493518"/>
        </a:xfrm>
        <a:prstGeom prst="chevron">
          <a:avLst/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>
            <a:latin typeface="Lucida Sans Unicode"/>
            <a:ea typeface="+mn-ea"/>
            <a:cs typeface="+mn-cs"/>
          </a:endParaRPr>
        </a:p>
      </dsp:txBody>
      <dsp:txXfrm rot="-5400000">
        <a:off x="0" y="2108808"/>
        <a:ext cx="493518" cy="211508"/>
      </dsp:txXfrm>
    </dsp:sp>
    <dsp:sp modelId="{781ED84D-BA36-4897-B514-07ABFEAC05F9}">
      <dsp:nvSpPr>
        <dsp:cNvPr id="0" name=""/>
        <dsp:cNvSpPr/>
      </dsp:nvSpPr>
      <dsp:spPr>
        <a:xfrm rot="5400000">
          <a:off x="4132425" y="-1776857"/>
          <a:ext cx="458267" cy="77360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smtClean="0">
              <a:solidFill>
                <a:schemeClr val="accent4">
                  <a:lumMod val="50000"/>
                </a:schemeClr>
              </a:solidFill>
              <a:latin typeface="Lucida Sans Unicode"/>
              <a:ea typeface="+mn-ea"/>
              <a:cs typeface="+mn-cs"/>
            </a:rPr>
            <a:t>PERFORMANCE</a:t>
          </a:r>
          <a:endParaRPr lang="en-US" sz="2100" b="1" kern="1200" dirty="0">
            <a:solidFill>
              <a:schemeClr val="accent4">
                <a:lumMod val="50000"/>
              </a:schemeClr>
            </a:solidFill>
            <a:latin typeface="Lucida Sans Unicode"/>
            <a:ea typeface="+mn-ea"/>
            <a:cs typeface="+mn-cs"/>
          </a:endParaRPr>
        </a:p>
      </dsp:txBody>
      <dsp:txXfrm rot="-5400000">
        <a:off x="493519" y="1884420"/>
        <a:ext cx="7713710" cy="413525"/>
      </dsp:txXfrm>
    </dsp:sp>
    <dsp:sp modelId="{5BC22D53-F240-46B1-BCC1-145A6B8789F3}">
      <dsp:nvSpPr>
        <dsp:cNvPr id="0" name=""/>
        <dsp:cNvSpPr/>
      </dsp:nvSpPr>
      <dsp:spPr>
        <a:xfrm rot="5400000">
          <a:off x="-105754" y="2587560"/>
          <a:ext cx="705026" cy="493518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>
            <a:latin typeface="Lucida Sans Unicode"/>
            <a:ea typeface="+mn-ea"/>
            <a:cs typeface="+mn-cs"/>
          </a:endParaRPr>
        </a:p>
      </dsp:txBody>
      <dsp:txXfrm rot="-5400000">
        <a:off x="0" y="2728565"/>
        <a:ext cx="493518" cy="211508"/>
      </dsp:txXfrm>
    </dsp:sp>
    <dsp:sp modelId="{829304AA-6604-4B63-98C0-EBED52667D10}">
      <dsp:nvSpPr>
        <dsp:cNvPr id="0" name=""/>
        <dsp:cNvSpPr/>
      </dsp:nvSpPr>
      <dsp:spPr>
        <a:xfrm rot="5400000">
          <a:off x="4132425" y="-1157100"/>
          <a:ext cx="458267" cy="77360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smtClean="0">
              <a:solidFill>
                <a:schemeClr val="accent4">
                  <a:lumMod val="50000"/>
                </a:schemeClr>
              </a:solidFill>
              <a:latin typeface="Lucida Sans Unicode"/>
              <a:ea typeface="+mn-ea"/>
              <a:cs typeface="+mn-cs"/>
            </a:rPr>
            <a:t>REPORTING</a:t>
          </a:r>
          <a:endParaRPr lang="en-US" sz="2100" b="1" kern="1200" dirty="0">
            <a:solidFill>
              <a:schemeClr val="accent4">
                <a:lumMod val="50000"/>
              </a:schemeClr>
            </a:solidFill>
            <a:latin typeface="Lucida Sans Unicode"/>
            <a:ea typeface="+mn-ea"/>
            <a:cs typeface="+mn-cs"/>
          </a:endParaRPr>
        </a:p>
      </dsp:txBody>
      <dsp:txXfrm rot="-5400000">
        <a:off x="493519" y="2504177"/>
        <a:ext cx="7713710" cy="413525"/>
      </dsp:txXfrm>
    </dsp:sp>
    <dsp:sp modelId="{BCD203BA-C685-4AD8-9E13-E89D25408EF5}">
      <dsp:nvSpPr>
        <dsp:cNvPr id="0" name=""/>
        <dsp:cNvSpPr/>
      </dsp:nvSpPr>
      <dsp:spPr>
        <a:xfrm rot="5400000">
          <a:off x="-105754" y="3207317"/>
          <a:ext cx="705026" cy="493518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>
            <a:latin typeface="Lucida Sans Unicode"/>
            <a:ea typeface="+mn-ea"/>
            <a:cs typeface="+mn-cs"/>
          </a:endParaRPr>
        </a:p>
      </dsp:txBody>
      <dsp:txXfrm rot="-5400000">
        <a:off x="0" y="3348322"/>
        <a:ext cx="493518" cy="211508"/>
      </dsp:txXfrm>
    </dsp:sp>
    <dsp:sp modelId="{49A2F7C8-CAD7-442A-A94A-D6FEA92E64FE}">
      <dsp:nvSpPr>
        <dsp:cNvPr id="0" name=""/>
        <dsp:cNvSpPr/>
      </dsp:nvSpPr>
      <dsp:spPr>
        <a:xfrm rot="5400000">
          <a:off x="4132425" y="-537343"/>
          <a:ext cx="458267" cy="77360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smtClean="0">
              <a:solidFill>
                <a:schemeClr val="accent4">
                  <a:lumMod val="50000"/>
                </a:schemeClr>
              </a:solidFill>
              <a:latin typeface="Lucida Sans Unicode"/>
              <a:ea typeface="+mn-ea"/>
              <a:cs typeface="+mn-cs"/>
            </a:rPr>
            <a:t>MONITORING AND VERIFICATION</a:t>
          </a:r>
          <a:endParaRPr lang="en-US" sz="2100" b="1" kern="1200" dirty="0">
            <a:solidFill>
              <a:schemeClr val="accent4">
                <a:lumMod val="50000"/>
              </a:schemeClr>
            </a:solidFill>
            <a:latin typeface="Lucida Sans Unicode"/>
            <a:ea typeface="+mn-ea"/>
            <a:cs typeface="+mn-cs"/>
          </a:endParaRPr>
        </a:p>
      </dsp:txBody>
      <dsp:txXfrm rot="-5400000">
        <a:off x="493519" y="3123934"/>
        <a:ext cx="7713710" cy="413525"/>
      </dsp:txXfrm>
    </dsp:sp>
    <dsp:sp modelId="{33237780-CDC2-43AA-917F-49439F7D141A}">
      <dsp:nvSpPr>
        <dsp:cNvPr id="0" name=""/>
        <dsp:cNvSpPr/>
      </dsp:nvSpPr>
      <dsp:spPr>
        <a:xfrm rot="5400000">
          <a:off x="-105754" y="3827075"/>
          <a:ext cx="705026" cy="493518"/>
        </a:xfrm>
        <a:prstGeom prst="chevron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>
            <a:latin typeface="Lucida Sans Unicode"/>
            <a:ea typeface="+mn-ea"/>
            <a:cs typeface="+mn-cs"/>
          </a:endParaRPr>
        </a:p>
      </dsp:txBody>
      <dsp:txXfrm rot="-5400000">
        <a:off x="0" y="3968080"/>
        <a:ext cx="493518" cy="211508"/>
      </dsp:txXfrm>
    </dsp:sp>
    <dsp:sp modelId="{B555CED2-8763-42A9-BDBE-EF0EF967F527}">
      <dsp:nvSpPr>
        <dsp:cNvPr id="0" name=""/>
        <dsp:cNvSpPr/>
      </dsp:nvSpPr>
      <dsp:spPr>
        <a:xfrm rot="5400000">
          <a:off x="4132425" y="82414"/>
          <a:ext cx="458267" cy="77360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smtClean="0">
              <a:solidFill>
                <a:schemeClr val="accent4">
                  <a:lumMod val="50000"/>
                </a:schemeClr>
              </a:solidFill>
              <a:latin typeface="Lucida Sans Unicode"/>
              <a:ea typeface="+mn-ea"/>
              <a:cs typeface="+mn-cs"/>
            </a:rPr>
            <a:t>PAYMENT</a:t>
          </a:r>
          <a:endParaRPr lang="en-US" sz="2100" b="1" kern="1200" dirty="0">
            <a:solidFill>
              <a:schemeClr val="accent4">
                <a:lumMod val="50000"/>
              </a:schemeClr>
            </a:solidFill>
            <a:latin typeface="Lucida Sans Unicode"/>
            <a:ea typeface="+mn-ea"/>
            <a:cs typeface="+mn-cs"/>
          </a:endParaRPr>
        </a:p>
      </dsp:txBody>
      <dsp:txXfrm rot="-5400000">
        <a:off x="493519" y="3743692"/>
        <a:ext cx="7713710" cy="413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3947" cy="496661"/>
          </a:xfrm>
          <a:prstGeom prst="rect">
            <a:avLst/>
          </a:prstGeom>
        </p:spPr>
        <p:txBody>
          <a:bodyPr vert="horz" lIns="101281" tIns="50641" rIns="101281" bIns="50641" rtlCol="0"/>
          <a:lstStyle>
            <a:lvl1pPr algn="l">
              <a:defRPr sz="13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869" y="0"/>
            <a:ext cx="2943947" cy="496661"/>
          </a:xfrm>
          <a:prstGeom prst="rect">
            <a:avLst/>
          </a:prstGeom>
        </p:spPr>
        <p:txBody>
          <a:bodyPr vert="horz" lIns="101281" tIns="50641" rIns="101281" bIns="50641" rtlCol="0"/>
          <a:lstStyle>
            <a:lvl1pPr algn="r">
              <a:defRPr sz="1300"/>
            </a:lvl1pPr>
          </a:lstStyle>
          <a:p>
            <a:fld id="{57BE6D59-1719-4915-9C93-1DFDF1B56BBB}" type="datetimeFigureOut">
              <a:rPr lang="bg-BG" smtClean="0"/>
              <a:t>26.8.2016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0228"/>
            <a:ext cx="2943947" cy="496661"/>
          </a:xfrm>
          <a:prstGeom prst="rect">
            <a:avLst/>
          </a:prstGeom>
        </p:spPr>
        <p:txBody>
          <a:bodyPr vert="horz" lIns="101281" tIns="50641" rIns="101281" bIns="50641" rtlCol="0" anchor="b"/>
          <a:lstStyle>
            <a:lvl1pPr algn="l">
              <a:defRPr sz="13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869" y="9420228"/>
            <a:ext cx="2943947" cy="496661"/>
          </a:xfrm>
          <a:prstGeom prst="rect">
            <a:avLst/>
          </a:prstGeom>
        </p:spPr>
        <p:txBody>
          <a:bodyPr vert="horz" lIns="101281" tIns="50641" rIns="101281" bIns="50641" rtlCol="0" anchor="b"/>
          <a:lstStyle>
            <a:lvl1pPr algn="r">
              <a:defRPr sz="1300"/>
            </a:lvl1pPr>
          </a:lstStyle>
          <a:p>
            <a:fld id="{40B5673A-D43F-4682-9CCA-81F2FF88886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83514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3947" cy="496661"/>
          </a:xfrm>
          <a:prstGeom prst="rect">
            <a:avLst/>
          </a:prstGeom>
        </p:spPr>
        <p:txBody>
          <a:bodyPr vert="horz" lIns="101281" tIns="50641" rIns="101281" bIns="50641" rtlCol="0"/>
          <a:lstStyle>
            <a:lvl1pPr algn="l">
              <a:defRPr sz="13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869" y="0"/>
            <a:ext cx="2943947" cy="496661"/>
          </a:xfrm>
          <a:prstGeom prst="rect">
            <a:avLst/>
          </a:prstGeom>
        </p:spPr>
        <p:txBody>
          <a:bodyPr vert="horz" lIns="101281" tIns="50641" rIns="101281" bIns="50641" rtlCol="0"/>
          <a:lstStyle>
            <a:lvl1pPr algn="r">
              <a:defRPr sz="1300"/>
            </a:lvl1pPr>
          </a:lstStyle>
          <a:p>
            <a:fld id="{70D46584-CE1D-46C7-AE4A-E9B4DEB0FFE0}" type="datetimeFigureOut">
              <a:rPr lang="bg-BG" smtClean="0"/>
              <a:pPr/>
              <a:t>26.8.2016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6175" cy="3717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281" tIns="50641" rIns="101281" bIns="50641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14" y="4711021"/>
            <a:ext cx="5436274" cy="4464502"/>
          </a:xfrm>
          <a:prstGeom prst="rect">
            <a:avLst/>
          </a:prstGeom>
        </p:spPr>
        <p:txBody>
          <a:bodyPr vert="horz" lIns="101281" tIns="50641" rIns="101281" bIns="5064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0228"/>
            <a:ext cx="2943947" cy="496661"/>
          </a:xfrm>
          <a:prstGeom prst="rect">
            <a:avLst/>
          </a:prstGeom>
        </p:spPr>
        <p:txBody>
          <a:bodyPr vert="horz" lIns="101281" tIns="50641" rIns="101281" bIns="50641" rtlCol="0" anchor="b"/>
          <a:lstStyle>
            <a:lvl1pPr algn="l">
              <a:defRPr sz="13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869" y="9420228"/>
            <a:ext cx="2943947" cy="496661"/>
          </a:xfrm>
          <a:prstGeom prst="rect">
            <a:avLst/>
          </a:prstGeom>
        </p:spPr>
        <p:txBody>
          <a:bodyPr vert="horz" lIns="101281" tIns="50641" rIns="101281" bIns="50641" rtlCol="0" anchor="b"/>
          <a:lstStyle>
            <a:lvl1pPr algn="r">
              <a:defRPr sz="1300"/>
            </a:lvl1pPr>
          </a:lstStyle>
          <a:p>
            <a:fld id="{8C9173E0-0FB3-46F3-817F-E401590ADC8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290668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173E0-0FB3-46F3-817F-E401590ADC84}" type="slidenum">
              <a:rPr lang="bg-BG" smtClean="0"/>
              <a:pPr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98269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173E0-0FB3-46F3-817F-E401590ADC84}" type="slidenum">
              <a:rPr lang="bg-BG" smtClean="0"/>
              <a:pPr/>
              <a:t>19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72360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173E0-0FB3-46F3-817F-E401590ADC84}" type="slidenum">
              <a:rPr lang="bg-BG" smtClean="0"/>
              <a:pPr/>
              <a:t>20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64411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173E0-0FB3-46F3-817F-E401590ADC84}" type="slidenum">
              <a:rPr lang="bg-BG" smtClean="0"/>
              <a:pPr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17545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173E0-0FB3-46F3-817F-E401590ADC84}" type="slidenum">
              <a:rPr lang="bg-BG" smtClean="0"/>
              <a:pPr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8827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endParaRPr lang="fr-BE" altLang="bg-BG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339C97-6B49-44FB-8921-C4A6452287AA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453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173E0-0FB3-46F3-817F-E401590ADC84}" type="slidenum">
              <a:rPr lang="bg-BG" smtClean="0"/>
              <a:pPr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04853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173E0-0FB3-46F3-817F-E401590ADC84}" type="slidenum">
              <a:rPr lang="bg-BG" smtClean="0"/>
              <a:pPr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95344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173E0-0FB3-46F3-817F-E401590ADC84}" type="slidenum">
              <a:rPr lang="bg-BG" smtClean="0"/>
              <a:pPr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69501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173E0-0FB3-46F3-817F-E401590ADC84}" type="slidenum">
              <a:rPr lang="bg-BG" smtClean="0"/>
              <a:pPr/>
              <a:t>17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24688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173E0-0FB3-46F3-817F-E401590ADC84}" type="slidenum">
              <a:rPr lang="bg-BG" smtClean="0"/>
              <a:pPr/>
              <a:t>18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24869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" descr="Picture1"/>
          <p:cNvSpPr>
            <a:spLocks/>
          </p:cNvSpPr>
          <p:nvPr userDrawn="1"/>
        </p:nvSpPr>
        <p:spPr bwMode="auto">
          <a:xfrm>
            <a:off x="780643" y="1573186"/>
            <a:ext cx="3023233" cy="2612149"/>
          </a:xfrm>
          <a:custGeom>
            <a:avLst/>
            <a:gdLst>
              <a:gd name="T0" fmla="*/ 509890 w 2042748"/>
              <a:gd name="T1" fmla="*/ 1765495 h 1765495"/>
              <a:gd name="T2" fmla="*/ 0 w 2042748"/>
              <a:gd name="T3" fmla="*/ 882748 h 1765495"/>
              <a:gd name="T4" fmla="*/ 509890 w 2042748"/>
              <a:gd name="T5" fmla="*/ 0 h 1765495"/>
              <a:gd name="T6" fmla="*/ 1532858 w 2042748"/>
              <a:gd name="T7" fmla="*/ 0 h 1765495"/>
              <a:gd name="T8" fmla="*/ 2042748 w 2042748"/>
              <a:gd name="T9" fmla="*/ 882748 h 1765495"/>
              <a:gd name="T10" fmla="*/ 1532858 w 2042748"/>
              <a:gd name="T11" fmla="*/ 1765495 h 1765495"/>
              <a:gd name="T12" fmla="*/ 509890 w 2042748"/>
              <a:gd name="T13" fmla="*/ 1765495 h 1765495"/>
              <a:gd name="T14" fmla="*/ 509890 w 2042748"/>
              <a:gd name="T15" fmla="*/ 1765495 h 1765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42748" h="1765495">
                <a:moveTo>
                  <a:pt x="509890" y="1765495"/>
                </a:moveTo>
                <a:lnTo>
                  <a:pt x="0" y="882748"/>
                </a:lnTo>
                <a:lnTo>
                  <a:pt x="509890" y="0"/>
                </a:lnTo>
                <a:lnTo>
                  <a:pt x="1532858" y="0"/>
                </a:lnTo>
                <a:lnTo>
                  <a:pt x="2042748" y="882748"/>
                </a:lnTo>
                <a:lnTo>
                  <a:pt x="1532858" y="1765495"/>
                </a:lnTo>
                <a:lnTo>
                  <a:pt x="509890" y="1765495"/>
                </a:lnTo>
                <a:lnTo>
                  <a:pt x="509890" y="1765495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47" cap="flat">
                <a:solidFill>
                  <a:srgbClr val="21212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600620" y="2592194"/>
            <a:ext cx="4128962" cy="1245394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600620" y="3907825"/>
            <a:ext cx="4128962" cy="43557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the presentation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469994" y="302218"/>
            <a:ext cx="5321206" cy="6260742"/>
            <a:chOff x="469994" y="302218"/>
            <a:chExt cx="5321206" cy="6260742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5426219" y="807172"/>
              <a:ext cx="364981" cy="525424"/>
            </a:xfrm>
            <a:custGeom>
              <a:avLst/>
              <a:gdLst>
                <a:gd name="T0" fmla="*/ 0 w 341063"/>
                <a:gd name="T1" fmla="*/ 146625 h 490875"/>
                <a:gd name="T2" fmla="*/ 86063 w 341063"/>
                <a:gd name="T3" fmla="*/ 296437 h 490875"/>
                <a:gd name="T4" fmla="*/ 255001 w 341063"/>
                <a:gd name="T5" fmla="*/ 296437 h 490875"/>
                <a:gd name="T6" fmla="*/ 341063 w 341063"/>
                <a:gd name="T7" fmla="*/ 146625 h 490875"/>
                <a:gd name="T8" fmla="*/ 255001 w 341063"/>
                <a:gd name="T9" fmla="*/ 0 h 490875"/>
                <a:gd name="T10" fmla="*/ 86063 w 341063"/>
                <a:gd name="T11" fmla="*/ 0 h 490875"/>
                <a:gd name="T12" fmla="*/ 0 w 341063"/>
                <a:gd name="T13" fmla="*/ 146625 h 490875"/>
                <a:gd name="T14" fmla="*/ 60563 w 341063"/>
                <a:gd name="T15" fmla="*/ 146625 h 490875"/>
                <a:gd name="T16" fmla="*/ 114751 w 341063"/>
                <a:gd name="T17" fmla="*/ 51000 h 490875"/>
                <a:gd name="T18" fmla="*/ 226313 w 341063"/>
                <a:gd name="T19" fmla="*/ 51000 h 490875"/>
                <a:gd name="T20" fmla="*/ 283688 w 341063"/>
                <a:gd name="T21" fmla="*/ 146625 h 490875"/>
                <a:gd name="T22" fmla="*/ 226313 w 341063"/>
                <a:gd name="T23" fmla="*/ 245437 h 490875"/>
                <a:gd name="T24" fmla="*/ 114751 w 341063"/>
                <a:gd name="T25" fmla="*/ 245437 h 490875"/>
                <a:gd name="T26" fmla="*/ 60563 w 341063"/>
                <a:gd name="T27" fmla="*/ 146625 h 490875"/>
                <a:gd name="T28" fmla="*/ 216751 w 341063"/>
                <a:gd name="T29" fmla="*/ 446250 h 490875"/>
                <a:gd name="T30" fmla="*/ 124313 w 341063"/>
                <a:gd name="T31" fmla="*/ 446250 h 490875"/>
                <a:gd name="T32" fmla="*/ 124313 w 341063"/>
                <a:gd name="T33" fmla="*/ 490875 h 490875"/>
                <a:gd name="T34" fmla="*/ 216751 w 341063"/>
                <a:gd name="T35" fmla="*/ 490875 h 490875"/>
                <a:gd name="T36" fmla="*/ 216751 w 341063"/>
                <a:gd name="T37" fmla="*/ 446250 h 490875"/>
                <a:gd name="T38" fmla="*/ 258188 w 341063"/>
                <a:gd name="T39" fmla="*/ 318750 h 490875"/>
                <a:gd name="T40" fmla="*/ 86063 w 341063"/>
                <a:gd name="T41" fmla="*/ 318750 h 490875"/>
                <a:gd name="T42" fmla="*/ 86063 w 341063"/>
                <a:gd name="T43" fmla="*/ 363375 h 490875"/>
                <a:gd name="T44" fmla="*/ 258188 w 341063"/>
                <a:gd name="T45" fmla="*/ 363375 h 490875"/>
                <a:gd name="T46" fmla="*/ 258188 w 341063"/>
                <a:gd name="T47" fmla="*/ 318750 h 490875"/>
                <a:gd name="T48" fmla="*/ 258188 w 341063"/>
                <a:gd name="T49" fmla="*/ 382500 h 490875"/>
                <a:gd name="T50" fmla="*/ 86063 w 341063"/>
                <a:gd name="T51" fmla="*/ 382500 h 490875"/>
                <a:gd name="T52" fmla="*/ 86063 w 341063"/>
                <a:gd name="T53" fmla="*/ 427125 h 490875"/>
                <a:gd name="T54" fmla="*/ 258188 w 341063"/>
                <a:gd name="T55" fmla="*/ 427125 h 490875"/>
                <a:gd name="T56" fmla="*/ 258188 w 341063"/>
                <a:gd name="T57" fmla="*/ 382500 h 490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1063" h="490875">
                  <a:moveTo>
                    <a:pt x="0" y="146625"/>
                  </a:moveTo>
                  <a:lnTo>
                    <a:pt x="86063" y="296437"/>
                  </a:lnTo>
                  <a:lnTo>
                    <a:pt x="255001" y="296437"/>
                  </a:lnTo>
                  <a:lnTo>
                    <a:pt x="341063" y="146625"/>
                  </a:lnTo>
                  <a:lnTo>
                    <a:pt x="255001" y="0"/>
                  </a:lnTo>
                  <a:lnTo>
                    <a:pt x="86063" y="0"/>
                  </a:lnTo>
                  <a:lnTo>
                    <a:pt x="0" y="146625"/>
                  </a:lnTo>
                  <a:close/>
                  <a:moveTo>
                    <a:pt x="60563" y="146625"/>
                  </a:moveTo>
                  <a:lnTo>
                    <a:pt x="114751" y="51000"/>
                  </a:lnTo>
                  <a:lnTo>
                    <a:pt x="226313" y="51000"/>
                  </a:lnTo>
                  <a:lnTo>
                    <a:pt x="283688" y="146625"/>
                  </a:lnTo>
                  <a:lnTo>
                    <a:pt x="226313" y="245437"/>
                  </a:lnTo>
                  <a:lnTo>
                    <a:pt x="114751" y="245437"/>
                  </a:lnTo>
                  <a:lnTo>
                    <a:pt x="60563" y="146625"/>
                  </a:lnTo>
                  <a:close/>
                  <a:moveTo>
                    <a:pt x="216751" y="446250"/>
                  </a:moveTo>
                  <a:lnTo>
                    <a:pt x="124313" y="446250"/>
                  </a:lnTo>
                  <a:lnTo>
                    <a:pt x="124313" y="490875"/>
                  </a:lnTo>
                  <a:lnTo>
                    <a:pt x="216751" y="490875"/>
                  </a:lnTo>
                  <a:lnTo>
                    <a:pt x="216751" y="446250"/>
                  </a:lnTo>
                  <a:close/>
                  <a:moveTo>
                    <a:pt x="258188" y="318750"/>
                  </a:moveTo>
                  <a:lnTo>
                    <a:pt x="86063" y="318750"/>
                  </a:lnTo>
                  <a:lnTo>
                    <a:pt x="86063" y="363375"/>
                  </a:lnTo>
                  <a:lnTo>
                    <a:pt x="258188" y="363375"/>
                  </a:lnTo>
                  <a:lnTo>
                    <a:pt x="258188" y="318750"/>
                  </a:lnTo>
                  <a:close/>
                  <a:moveTo>
                    <a:pt x="258188" y="382500"/>
                  </a:moveTo>
                  <a:lnTo>
                    <a:pt x="86063" y="382500"/>
                  </a:lnTo>
                  <a:lnTo>
                    <a:pt x="86063" y="427125"/>
                  </a:lnTo>
                  <a:lnTo>
                    <a:pt x="258188" y="427125"/>
                  </a:lnTo>
                  <a:lnTo>
                    <a:pt x="258188" y="3825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2236297" y="4874095"/>
              <a:ext cx="1268903" cy="1102028"/>
            </a:xfrm>
            <a:custGeom>
              <a:avLst/>
              <a:gdLst>
                <a:gd name="T0" fmla="*/ 889314 w 1185752"/>
                <a:gd name="T1" fmla="*/ 0 h 1029564"/>
                <a:gd name="T2" fmla="*/ 296438 w 1185752"/>
                <a:gd name="T3" fmla="*/ 0 h 1029564"/>
                <a:gd name="T4" fmla="*/ 0 w 1185752"/>
                <a:gd name="T5" fmla="*/ 513188 h 1029564"/>
                <a:gd name="T6" fmla="*/ 296438 w 1185752"/>
                <a:gd name="T7" fmla="*/ 1029564 h 1029564"/>
                <a:gd name="T8" fmla="*/ 889314 w 1185752"/>
                <a:gd name="T9" fmla="*/ 1029564 h 1029564"/>
                <a:gd name="T10" fmla="*/ 1185752 w 1185752"/>
                <a:gd name="T11" fmla="*/ 513188 h 1029564"/>
                <a:gd name="T12" fmla="*/ 889314 w 1185752"/>
                <a:gd name="T13" fmla="*/ 0 h 1029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5752" h="1029564">
                  <a:moveTo>
                    <a:pt x="889314" y="0"/>
                  </a:moveTo>
                  <a:lnTo>
                    <a:pt x="296438" y="0"/>
                  </a:lnTo>
                  <a:lnTo>
                    <a:pt x="0" y="513188"/>
                  </a:lnTo>
                  <a:lnTo>
                    <a:pt x="296438" y="1029564"/>
                  </a:lnTo>
                  <a:lnTo>
                    <a:pt x="889314" y="1029564"/>
                  </a:lnTo>
                  <a:lnTo>
                    <a:pt x="1185752" y="513188"/>
                  </a:lnTo>
                  <a:lnTo>
                    <a:pt x="889314" y="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3123775" y="848115"/>
              <a:ext cx="1541786" cy="1334033"/>
            </a:xfrm>
            <a:custGeom>
              <a:avLst/>
              <a:gdLst>
                <a:gd name="T0" fmla="*/ 360188 w 1440753"/>
                <a:gd name="T1" fmla="*/ 1246314 h 1246314"/>
                <a:gd name="T2" fmla="*/ 0 w 1440753"/>
                <a:gd name="T3" fmla="*/ 621563 h 1246314"/>
                <a:gd name="T4" fmla="*/ 360188 w 1440753"/>
                <a:gd name="T5" fmla="*/ 0 h 1246314"/>
                <a:gd name="T6" fmla="*/ 1080565 w 1440753"/>
                <a:gd name="T7" fmla="*/ 0 h 1246314"/>
                <a:gd name="T8" fmla="*/ 1440753 w 1440753"/>
                <a:gd name="T9" fmla="*/ 621563 h 1246314"/>
                <a:gd name="T10" fmla="*/ 1080565 w 1440753"/>
                <a:gd name="T11" fmla="*/ 1246314 h 1246314"/>
                <a:gd name="T12" fmla="*/ 360188 w 1440753"/>
                <a:gd name="T13" fmla="*/ 1246314 h 1246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0753" h="1246314">
                  <a:moveTo>
                    <a:pt x="360188" y="1246314"/>
                  </a:moveTo>
                  <a:lnTo>
                    <a:pt x="0" y="621563"/>
                  </a:lnTo>
                  <a:lnTo>
                    <a:pt x="360188" y="0"/>
                  </a:lnTo>
                  <a:lnTo>
                    <a:pt x="1080565" y="0"/>
                  </a:lnTo>
                  <a:lnTo>
                    <a:pt x="1440753" y="621563"/>
                  </a:lnTo>
                  <a:lnTo>
                    <a:pt x="1080565" y="1246314"/>
                  </a:lnTo>
                  <a:lnTo>
                    <a:pt x="360188" y="124631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3253393" y="5464345"/>
              <a:ext cx="1272314" cy="1098615"/>
            </a:xfrm>
            <a:custGeom>
              <a:avLst/>
              <a:gdLst>
                <a:gd name="T0" fmla="*/ 296438 w 1188940"/>
                <a:gd name="T1" fmla="*/ 1026376 h 1026376"/>
                <a:gd name="T2" fmla="*/ 0 w 1188940"/>
                <a:gd name="T3" fmla="*/ 513188 h 1026376"/>
                <a:gd name="T4" fmla="*/ 296438 w 1188940"/>
                <a:gd name="T5" fmla="*/ 0 h 1026376"/>
                <a:gd name="T6" fmla="*/ 892502 w 1188940"/>
                <a:gd name="T7" fmla="*/ 0 h 1026376"/>
                <a:gd name="T8" fmla="*/ 1188940 w 1188940"/>
                <a:gd name="T9" fmla="*/ 513188 h 1026376"/>
                <a:gd name="T10" fmla="*/ 892502 w 1188940"/>
                <a:gd name="T11" fmla="*/ 1026376 h 1026376"/>
                <a:gd name="T12" fmla="*/ 296438 w 1188940"/>
                <a:gd name="T13" fmla="*/ 1026376 h 1026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8940" h="1026376">
                  <a:moveTo>
                    <a:pt x="296438" y="1026376"/>
                  </a:moveTo>
                  <a:lnTo>
                    <a:pt x="0" y="513188"/>
                  </a:lnTo>
                  <a:lnTo>
                    <a:pt x="296438" y="0"/>
                  </a:lnTo>
                  <a:lnTo>
                    <a:pt x="892502" y="0"/>
                  </a:lnTo>
                  <a:lnTo>
                    <a:pt x="1188940" y="513188"/>
                  </a:lnTo>
                  <a:lnTo>
                    <a:pt x="892502" y="1026376"/>
                  </a:lnTo>
                  <a:lnTo>
                    <a:pt x="296438" y="102637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2523433" y="851525"/>
              <a:ext cx="712906" cy="617545"/>
            </a:xfrm>
            <a:custGeom>
              <a:avLst/>
              <a:gdLst>
                <a:gd name="T0" fmla="*/ 500439 w 666189"/>
                <a:gd name="T1" fmla="*/ 0 h 576938"/>
                <a:gd name="T2" fmla="*/ 165751 w 666189"/>
                <a:gd name="T3" fmla="*/ 0 h 576938"/>
                <a:gd name="T4" fmla="*/ 0 w 666189"/>
                <a:gd name="T5" fmla="*/ 290063 h 576938"/>
                <a:gd name="T6" fmla="*/ 165751 w 666189"/>
                <a:gd name="T7" fmla="*/ 576938 h 576938"/>
                <a:gd name="T8" fmla="*/ 500439 w 666189"/>
                <a:gd name="T9" fmla="*/ 576938 h 576938"/>
                <a:gd name="T10" fmla="*/ 666189 w 666189"/>
                <a:gd name="T11" fmla="*/ 290063 h 576938"/>
                <a:gd name="T12" fmla="*/ 500439 w 666189"/>
                <a:gd name="T13" fmla="*/ 0 h 576938"/>
                <a:gd name="T14" fmla="*/ 443064 w 666189"/>
                <a:gd name="T15" fmla="*/ 478126 h 576938"/>
                <a:gd name="T16" fmla="*/ 223126 w 666189"/>
                <a:gd name="T17" fmla="*/ 478126 h 576938"/>
                <a:gd name="T18" fmla="*/ 114750 w 666189"/>
                <a:gd name="T19" fmla="*/ 290063 h 576938"/>
                <a:gd name="T20" fmla="*/ 223126 w 666189"/>
                <a:gd name="T21" fmla="*/ 98813 h 576938"/>
                <a:gd name="T22" fmla="*/ 443064 w 666189"/>
                <a:gd name="T23" fmla="*/ 98813 h 576938"/>
                <a:gd name="T24" fmla="*/ 551439 w 666189"/>
                <a:gd name="T25" fmla="*/ 290063 h 576938"/>
                <a:gd name="T26" fmla="*/ 443064 w 666189"/>
                <a:gd name="T27" fmla="*/ 478126 h 576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6189" h="576938">
                  <a:moveTo>
                    <a:pt x="500439" y="0"/>
                  </a:moveTo>
                  <a:lnTo>
                    <a:pt x="165751" y="0"/>
                  </a:lnTo>
                  <a:lnTo>
                    <a:pt x="0" y="290063"/>
                  </a:lnTo>
                  <a:lnTo>
                    <a:pt x="165751" y="576938"/>
                  </a:lnTo>
                  <a:lnTo>
                    <a:pt x="500439" y="576938"/>
                  </a:lnTo>
                  <a:lnTo>
                    <a:pt x="666189" y="290063"/>
                  </a:lnTo>
                  <a:lnTo>
                    <a:pt x="500439" y="0"/>
                  </a:lnTo>
                  <a:close/>
                  <a:moveTo>
                    <a:pt x="443064" y="478126"/>
                  </a:moveTo>
                  <a:lnTo>
                    <a:pt x="223126" y="478126"/>
                  </a:lnTo>
                  <a:lnTo>
                    <a:pt x="114750" y="290063"/>
                  </a:lnTo>
                  <a:lnTo>
                    <a:pt x="223126" y="98813"/>
                  </a:lnTo>
                  <a:lnTo>
                    <a:pt x="443064" y="98813"/>
                  </a:lnTo>
                  <a:lnTo>
                    <a:pt x="551439" y="290063"/>
                  </a:lnTo>
                  <a:lnTo>
                    <a:pt x="443064" y="478126"/>
                  </a:lnTo>
                  <a:close/>
                </a:path>
              </a:pathLst>
            </a:custGeom>
            <a:gradFill rotWithShape="1"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 noEditPoints="1"/>
            </p:cNvSpPr>
            <p:nvPr userDrawn="1"/>
          </p:nvSpPr>
          <p:spPr bwMode="auto">
            <a:xfrm>
              <a:off x="4334691" y="302218"/>
              <a:ext cx="1111995" cy="962141"/>
            </a:xfrm>
            <a:custGeom>
              <a:avLst/>
              <a:gdLst>
                <a:gd name="T0" fmla="*/ 777751 w 1039126"/>
                <a:gd name="T1" fmla="*/ 0 h 898876"/>
                <a:gd name="T2" fmla="*/ 261375 w 1039126"/>
                <a:gd name="T3" fmla="*/ 0 h 898876"/>
                <a:gd name="T4" fmla="*/ 0 w 1039126"/>
                <a:gd name="T5" fmla="*/ 449438 h 898876"/>
                <a:gd name="T6" fmla="*/ 261375 w 1039126"/>
                <a:gd name="T7" fmla="*/ 898876 h 898876"/>
                <a:gd name="T8" fmla="*/ 777751 w 1039126"/>
                <a:gd name="T9" fmla="*/ 898876 h 898876"/>
                <a:gd name="T10" fmla="*/ 1039126 w 1039126"/>
                <a:gd name="T11" fmla="*/ 449438 h 898876"/>
                <a:gd name="T12" fmla="*/ 777751 w 1039126"/>
                <a:gd name="T13" fmla="*/ 0 h 898876"/>
                <a:gd name="T14" fmla="*/ 688501 w 1039126"/>
                <a:gd name="T15" fmla="*/ 742688 h 898876"/>
                <a:gd name="T16" fmla="*/ 350625 w 1039126"/>
                <a:gd name="T17" fmla="*/ 742688 h 898876"/>
                <a:gd name="T18" fmla="*/ 181687 w 1039126"/>
                <a:gd name="T19" fmla="*/ 449438 h 898876"/>
                <a:gd name="T20" fmla="*/ 350625 w 1039126"/>
                <a:gd name="T21" fmla="*/ 156188 h 898876"/>
                <a:gd name="T22" fmla="*/ 688501 w 1039126"/>
                <a:gd name="T23" fmla="*/ 156188 h 898876"/>
                <a:gd name="T24" fmla="*/ 857439 w 1039126"/>
                <a:gd name="T25" fmla="*/ 449438 h 898876"/>
                <a:gd name="T26" fmla="*/ 688501 w 1039126"/>
                <a:gd name="T27" fmla="*/ 742688 h 898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9126" h="898876">
                  <a:moveTo>
                    <a:pt x="777751" y="0"/>
                  </a:moveTo>
                  <a:lnTo>
                    <a:pt x="261375" y="0"/>
                  </a:lnTo>
                  <a:lnTo>
                    <a:pt x="0" y="449438"/>
                  </a:lnTo>
                  <a:lnTo>
                    <a:pt x="261375" y="898876"/>
                  </a:lnTo>
                  <a:lnTo>
                    <a:pt x="777751" y="898876"/>
                  </a:lnTo>
                  <a:lnTo>
                    <a:pt x="1039126" y="449438"/>
                  </a:lnTo>
                  <a:lnTo>
                    <a:pt x="777751" y="0"/>
                  </a:lnTo>
                  <a:close/>
                  <a:moveTo>
                    <a:pt x="688501" y="742688"/>
                  </a:moveTo>
                  <a:lnTo>
                    <a:pt x="350625" y="742688"/>
                  </a:lnTo>
                  <a:lnTo>
                    <a:pt x="181687" y="449438"/>
                  </a:lnTo>
                  <a:lnTo>
                    <a:pt x="350625" y="156188"/>
                  </a:lnTo>
                  <a:lnTo>
                    <a:pt x="688501" y="156188"/>
                  </a:lnTo>
                  <a:lnTo>
                    <a:pt x="857439" y="449438"/>
                  </a:lnTo>
                  <a:lnTo>
                    <a:pt x="688501" y="74268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1605866" y="4601147"/>
              <a:ext cx="600341" cy="320714"/>
            </a:xfrm>
            <a:custGeom>
              <a:avLst/>
              <a:gdLst>
                <a:gd name="T0" fmla="*/ 97 w 176"/>
                <a:gd name="T1" fmla="*/ 94 h 94"/>
                <a:gd name="T2" fmla="*/ 176 w 176"/>
                <a:gd name="T3" fmla="*/ 47 h 94"/>
                <a:gd name="T4" fmla="*/ 97 w 176"/>
                <a:gd name="T5" fmla="*/ 0 h 94"/>
                <a:gd name="T6" fmla="*/ 97 w 176"/>
                <a:gd name="T7" fmla="*/ 28 h 94"/>
                <a:gd name="T8" fmla="*/ 0 w 176"/>
                <a:gd name="T9" fmla="*/ 28 h 94"/>
                <a:gd name="T10" fmla="*/ 0 w 176"/>
                <a:gd name="T11" fmla="*/ 66 h 94"/>
                <a:gd name="T12" fmla="*/ 97 w 176"/>
                <a:gd name="T13" fmla="*/ 66 h 94"/>
                <a:gd name="T14" fmla="*/ 97 w 176"/>
                <a:gd name="T15" fmla="*/ 94 h 94"/>
                <a:gd name="T16" fmla="*/ 12 w 176"/>
                <a:gd name="T17" fmla="*/ 55 h 94"/>
                <a:gd name="T18" fmla="*/ 12 w 176"/>
                <a:gd name="T19" fmla="*/ 39 h 94"/>
                <a:gd name="T20" fmla="*/ 109 w 176"/>
                <a:gd name="T21" fmla="*/ 39 h 94"/>
                <a:gd name="T22" fmla="*/ 109 w 176"/>
                <a:gd name="T23" fmla="*/ 21 h 94"/>
                <a:gd name="T24" fmla="*/ 153 w 176"/>
                <a:gd name="T25" fmla="*/ 47 h 94"/>
                <a:gd name="T26" fmla="*/ 109 w 176"/>
                <a:gd name="T27" fmla="*/ 73 h 94"/>
                <a:gd name="T28" fmla="*/ 109 w 176"/>
                <a:gd name="T29" fmla="*/ 55 h 94"/>
                <a:gd name="T30" fmla="*/ 12 w 176"/>
                <a:gd name="T31" fmla="*/ 5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" h="94">
                  <a:moveTo>
                    <a:pt x="97" y="94"/>
                  </a:moveTo>
                  <a:cubicBezTo>
                    <a:pt x="176" y="47"/>
                    <a:pt x="176" y="47"/>
                    <a:pt x="176" y="47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21"/>
                    <a:pt x="97" y="28"/>
                  </a:cubicBezTo>
                  <a:cubicBezTo>
                    <a:pt x="86" y="28"/>
                    <a:pt x="0" y="28"/>
                    <a:pt x="0" y="28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86" y="66"/>
                    <a:pt x="97" y="66"/>
                  </a:cubicBezTo>
                  <a:cubicBezTo>
                    <a:pt x="97" y="73"/>
                    <a:pt x="97" y="94"/>
                    <a:pt x="97" y="94"/>
                  </a:cubicBezTo>
                  <a:close/>
                  <a:moveTo>
                    <a:pt x="12" y="55"/>
                  </a:moveTo>
                  <a:cubicBezTo>
                    <a:pt x="12" y="49"/>
                    <a:pt x="12" y="45"/>
                    <a:pt x="12" y="39"/>
                  </a:cubicBezTo>
                  <a:cubicBezTo>
                    <a:pt x="22" y="39"/>
                    <a:pt x="109" y="39"/>
                    <a:pt x="109" y="39"/>
                  </a:cubicBezTo>
                  <a:cubicBezTo>
                    <a:pt x="109" y="39"/>
                    <a:pt x="109" y="27"/>
                    <a:pt x="109" y="21"/>
                  </a:cubicBezTo>
                  <a:cubicBezTo>
                    <a:pt x="119" y="27"/>
                    <a:pt x="143" y="41"/>
                    <a:pt x="153" y="47"/>
                  </a:cubicBezTo>
                  <a:cubicBezTo>
                    <a:pt x="143" y="53"/>
                    <a:pt x="119" y="67"/>
                    <a:pt x="109" y="73"/>
                  </a:cubicBezTo>
                  <a:cubicBezTo>
                    <a:pt x="109" y="67"/>
                    <a:pt x="109" y="55"/>
                    <a:pt x="109" y="55"/>
                  </a:cubicBezTo>
                  <a:cubicBezTo>
                    <a:pt x="109" y="55"/>
                    <a:pt x="22" y="55"/>
                    <a:pt x="12" y="5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5"/>
            <p:cNvSpPr>
              <a:spLocks noEditPoints="1"/>
            </p:cNvSpPr>
            <p:nvPr/>
          </p:nvSpPr>
          <p:spPr bwMode="auto">
            <a:xfrm>
              <a:off x="1189722" y="4788799"/>
              <a:ext cx="689028" cy="365068"/>
            </a:xfrm>
            <a:custGeom>
              <a:avLst/>
              <a:gdLst>
                <a:gd name="T0" fmla="*/ 91 w 202"/>
                <a:gd name="T1" fmla="*/ 75 h 107"/>
                <a:gd name="T2" fmla="*/ 202 w 202"/>
                <a:gd name="T3" fmla="*/ 75 h 107"/>
                <a:gd name="T4" fmla="*/ 202 w 202"/>
                <a:gd name="T5" fmla="*/ 31 h 107"/>
                <a:gd name="T6" fmla="*/ 91 w 202"/>
                <a:gd name="T7" fmla="*/ 31 h 107"/>
                <a:gd name="T8" fmla="*/ 91 w 202"/>
                <a:gd name="T9" fmla="*/ 0 h 107"/>
                <a:gd name="T10" fmla="*/ 0 w 202"/>
                <a:gd name="T11" fmla="*/ 53 h 107"/>
                <a:gd name="T12" fmla="*/ 91 w 202"/>
                <a:gd name="T13" fmla="*/ 107 h 107"/>
                <a:gd name="T14" fmla="*/ 91 w 202"/>
                <a:gd name="T15" fmla="*/ 75 h 107"/>
                <a:gd name="T16" fmla="*/ 78 w 202"/>
                <a:gd name="T17" fmla="*/ 62 h 107"/>
                <a:gd name="T18" fmla="*/ 78 w 202"/>
                <a:gd name="T19" fmla="*/ 83 h 107"/>
                <a:gd name="T20" fmla="*/ 27 w 202"/>
                <a:gd name="T21" fmla="*/ 53 h 107"/>
                <a:gd name="T22" fmla="*/ 78 w 202"/>
                <a:gd name="T23" fmla="*/ 23 h 107"/>
                <a:gd name="T24" fmla="*/ 78 w 202"/>
                <a:gd name="T25" fmla="*/ 45 h 107"/>
                <a:gd name="T26" fmla="*/ 188 w 202"/>
                <a:gd name="T27" fmla="*/ 45 h 107"/>
                <a:gd name="T28" fmla="*/ 188 w 202"/>
                <a:gd name="T29" fmla="*/ 62 h 107"/>
                <a:gd name="T30" fmla="*/ 78 w 202"/>
                <a:gd name="T31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2" h="107">
                  <a:moveTo>
                    <a:pt x="91" y="75"/>
                  </a:moveTo>
                  <a:cubicBezTo>
                    <a:pt x="103" y="75"/>
                    <a:pt x="202" y="75"/>
                    <a:pt x="202" y="75"/>
                  </a:cubicBezTo>
                  <a:cubicBezTo>
                    <a:pt x="202" y="31"/>
                    <a:pt x="202" y="31"/>
                    <a:pt x="202" y="31"/>
                  </a:cubicBezTo>
                  <a:cubicBezTo>
                    <a:pt x="202" y="31"/>
                    <a:pt x="103" y="31"/>
                    <a:pt x="91" y="31"/>
                  </a:cubicBezTo>
                  <a:cubicBezTo>
                    <a:pt x="91" y="24"/>
                    <a:pt x="91" y="0"/>
                    <a:pt x="91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91" y="107"/>
                    <a:pt x="91" y="107"/>
                    <a:pt x="91" y="107"/>
                  </a:cubicBezTo>
                  <a:cubicBezTo>
                    <a:pt x="91" y="107"/>
                    <a:pt x="91" y="83"/>
                    <a:pt x="91" y="75"/>
                  </a:cubicBezTo>
                  <a:close/>
                  <a:moveTo>
                    <a:pt x="78" y="62"/>
                  </a:moveTo>
                  <a:cubicBezTo>
                    <a:pt x="78" y="62"/>
                    <a:pt x="78" y="76"/>
                    <a:pt x="78" y="83"/>
                  </a:cubicBezTo>
                  <a:cubicBezTo>
                    <a:pt x="65" y="76"/>
                    <a:pt x="39" y="60"/>
                    <a:pt x="27" y="53"/>
                  </a:cubicBezTo>
                  <a:cubicBezTo>
                    <a:pt x="39" y="46"/>
                    <a:pt x="65" y="31"/>
                    <a:pt x="78" y="23"/>
                  </a:cubicBezTo>
                  <a:cubicBezTo>
                    <a:pt x="78" y="30"/>
                    <a:pt x="78" y="45"/>
                    <a:pt x="78" y="45"/>
                  </a:cubicBezTo>
                  <a:cubicBezTo>
                    <a:pt x="78" y="45"/>
                    <a:pt x="177" y="45"/>
                    <a:pt x="188" y="45"/>
                  </a:cubicBezTo>
                  <a:cubicBezTo>
                    <a:pt x="188" y="50"/>
                    <a:pt x="188" y="56"/>
                    <a:pt x="188" y="62"/>
                  </a:cubicBezTo>
                  <a:cubicBezTo>
                    <a:pt x="177" y="62"/>
                    <a:pt x="78" y="62"/>
                    <a:pt x="78" y="6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6"/>
            <p:cNvSpPr>
              <a:spLocks noEditPoints="1"/>
            </p:cNvSpPr>
            <p:nvPr/>
          </p:nvSpPr>
          <p:spPr bwMode="auto">
            <a:xfrm>
              <a:off x="3345493" y="4178079"/>
              <a:ext cx="436612" cy="436716"/>
            </a:xfrm>
            <a:custGeom>
              <a:avLst/>
              <a:gdLst>
                <a:gd name="T0" fmla="*/ 0 w 128"/>
                <a:gd name="T1" fmla="*/ 64 h 128"/>
                <a:gd name="T2" fmla="*/ 128 w 128"/>
                <a:gd name="T3" fmla="*/ 64 h 128"/>
                <a:gd name="T4" fmla="*/ 8 w 128"/>
                <a:gd name="T5" fmla="*/ 68 h 128"/>
                <a:gd name="T6" fmla="*/ 30 w 128"/>
                <a:gd name="T7" fmla="*/ 87 h 128"/>
                <a:gd name="T8" fmla="*/ 8 w 128"/>
                <a:gd name="T9" fmla="*/ 68 h 128"/>
                <a:gd name="T10" fmla="*/ 68 w 128"/>
                <a:gd name="T11" fmla="*/ 9 h 128"/>
                <a:gd name="T12" fmla="*/ 68 w 128"/>
                <a:gd name="T13" fmla="*/ 32 h 128"/>
                <a:gd name="T14" fmla="*/ 92 w 128"/>
                <a:gd name="T15" fmla="*/ 60 h 128"/>
                <a:gd name="T16" fmla="*/ 68 w 128"/>
                <a:gd name="T17" fmla="*/ 40 h 128"/>
                <a:gd name="T18" fmla="*/ 60 w 128"/>
                <a:gd name="T19" fmla="*/ 9 h 128"/>
                <a:gd name="T20" fmla="*/ 41 w 128"/>
                <a:gd name="T21" fmla="*/ 32 h 128"/>
                <a:gd name="T22" fmla="*/ 60 w 128"/>
                <a:gd name="T23" fmla="*/ 40 h 128"/>
                <a:gd name="T24" fmla="*/ 36 w 128"/>
                <a:gd name="T25" fmla="*/ 60 h 128"/>
                <a:gd name="T26" fmla="*/ 60 w 128"/>
                <a:gd name="T27" fmla="*/ 40 h 128"/>
                <a:gd name="T28" fmla="*/ 8 w 128"/>
                <a:gd name="T29" fmla="*/ 60 h 128"/>
                <a:gd name="T30" fmla="*/ 31 w 128"/>
                <a:gd name="T31" fmla="*/ 40 h 128"/>
                <a:gd name="T32" fmla="*/ 36 w 128"/>
                <a:gd name="T33" fmla="*/ 68 h 128"/>
                <a:gd name="T34" fmla="*/ 60 w 128"/>
                <a:gd name="T35" fmla="*/ 87 h 128"/>
                <a:gd name="T36" fmla="*/ 36 w 128"/>
                <a:gd name="T37" fmla="*/ 68 h 128"/>
                <a:gd name="T38" fmla="*/ 60 w 128"/>
                <a:gd name="T39" fmla="*/ 119 h 128"/>
                <a:gd name="T40" fmla="*/ 60 w 128"/>
                <a:gd name="T41" fmla="*/ 95 h 128"/>
                <a:gd name="T42" fmla="*/ 68 w 128"/>
                <a:gd name="T43" fmla="*/ 95 h 128"/>
                <a:gd name="T44" fmla="*/ 68 w 128"/>
                <a:gd name="T45" fmla="*/ 119 h 128"/>
                <a:gd name="T46" fmla="*/ 68 w 128"/>
                <a:gd name="T47" fmla="*/ 68 h 128"/>
                <a:gd name="T48" fmla="*/ 89 w 128"/>
                <a:gd name="T49" fmla="*/ 87 h 128"/>
                <a:gd name="T50" fmla="*/ 99 w 128"/>
                <a:gd name="T51" fmla="*/ 68 h 128"/>
                <a:gd name="T52" fmla="*/ 115 w 128"/>
                <a:gd name="T53" fmla="*/ 87 h 128"/>
                <a:gd name="T54" fmla="*/ 99 w 128"/>
                <a:gd name="T55" fmla="*/ 68 h 128"/>
                <a:gd name="T56" fmla="*/ 97 w 128"/>
                <a:gd name="T57" fmla="*/ 40 h 128"/>
                <a:gd name="T58" fmla="*/ 120 w 128"/>
                <a:gd name="T59" fmla="*/ 60 h 128"/>
                <a:gd name="T60" fmla="*/ 110 w 128"/>
                <a:gd name="T61" fmla="*/ 32 h 128"/>
                <a:gd name="T62" fmla="*/ 85 w 128"/>
                <a:gd name="T63" fmla="*/ 12 h 128"/>
                <a:gd name="T64" fmla="*/ 43 w 128"/>
                <a:gd name="T65" fmla="*/ 12 h 128"/>
                <a:gd name="T66" fmla="*/ 18 w 128"/>
                <a:gd name="T67" fmla="*/ 32 h 128"/>
                <a:gd name="T68" fmla="*/ 17 w 128"/>
                <a:gd name="T69" fmla="*/ 95 h 128"/>
                <a:gd name="T70" fmla="*/ 43 w 128"/>
                <a:gd name="T71" fmla="*/ 116 h 128"/>
                <a:gd name="T72" fmla="*/ 85 w 128"/>
                <a:gd name="T73" fmla="*/ 116 h 128"/>
                <a:gd name="T74" fmla="*/ 110 w 128"/>
                <a:gd name="T75" fmla="*/ 9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99"/>
                    <a:pt x="29" y="128"/>
                    <a:pt x="64" y="128"/>
                  </a:cubicBezTo>
                  <a:cubicBezTo>
                    <a:pt x="99" y="128"/>
                    <a:pt x="128" y="99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lose/>
                  <a:moveTo>
                    <a:pt x="8" y="68"/>
                  </a:moveTo>
                  <a:cubicBezTo>
                    <a:pt x="28" y="68"/>
                    <a:pt x="28" y="68"/>
                    <a:pt x="28" y="68"/>
                  </a:cubicBezTo>
                  <a:cubicBezTo>
                    <a:pt x="28" y="75"/>
                    <a:pt x="29" y="81"/>
                    <a:pt x="30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0" y="81"/>
                    <a:pt x="9" y="75"/>
                    <a:pt x="8" y="68"/>
                  </a:cubicBezTo>
                  <a:close/>
                  <a:moveTo>
                    <a:pt x="68" y="32"/>
                  </a:moveTo>
                  <a:cubicBezTo>
                    <a:pt x="68" y="9"/>
                    <a:pt x="68" y="9"/>
                    <a:pt x="68" y="9"/>
                  </a:cubicBezTo>
                  <a:cubicBezTo>
                    <a:pt x="75" y="11"/>
                    <a:pt x="82" y="20"/>
                    <a:pt x="86" y="32"/>
                  </a:cubicBezTo>
                  <a:lnTo>
                    <a:pt x="68" y="32"/>
                  </a:lnTo>
                  <a:close/>
                  <a:moveTo>
                    <a:pt x="89" y="40"/>
                  </a:moveTo>
                  <a:cubicBezTo>
                    <a:pt x="90" y="46"/>
                    <a:pt x="91" y="53"/>
                    <a:pt x="92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40"/>
                    <a:pt x="68" y="40"/>
                    <a:pt x="68" y="40"/>
                  </a:cubicBezTo>
                  <a:lnTo>
                    <a:pt x="89" y="40"/>
                  </a:lnTo>
                  <a:close/>
                  <a:moveTo>
                    <a:pt x="60" y="9"/>
                  </a:moveTo>
                  <a:cubicBezTo>
                    <a:pt x="60" y="32"/>
                    <a:pt x="60" y="32"/>
                    <a:pt x="60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6" y="20"/>
                    <a:pt x="52" y="11"/>
                    <a:pt x="60" y="9"/>
                  </a:cubicBezTo>
                  <a:close/>
                  <a:moveTo>
                    <a:pt x="60" y="40"/>
                  </a:moveTo>
                  <a:cubicBezTo>
                    <a:pt x="60" y="60"/>
                    <a:pt x="60" y="60"/>
                    <a:pt x="60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53"/>
                    <a:pt x="37" y="46"/>
                    <a:pt x="39" y="40"/>
                  </a:cubicBezTo>
                  <a:lnTo>
                    <a:pt x="60" y="40"/>
                  </a:lnTo>
                  <a:close/>
                  <a:moveTo>
                    <a:pt x="28" y="60"/>
                  </a:moveTo>
                  <a:cubicBezTo>
                    <a:pt x="8" y="60"/>
                    <a:pt x="8" y="60"/>
                    <a:pt x="8" y="60"/>
                  </a:cubicBezTo>
                  <a:cubicBezTo>
                    <a:pt x="9" y="53"/>
                    <a:pt x="10" y="46"/>
                    <a:pt x="13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9" y="46"/>
                    <a:pt x="28" y="53"/>
                    <a:pt x="28" y="60"/>
                  </a:cubicBezTo>
                  <a:close/>
                  <a:moveTo>
                    <a:pt x="36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1"/>
                    <a:pt x="36" y="75"/>
                    <a:pt x="36" y="68"/>
                  </a:cubicBezTo>
                  <a:close/>
                  <a:moveTo>
                    <a:pt x="60" y="95"/>
                  </a:moveTo>
                  <a:cubicBezTo>
                    <a:pt x="60" y="119"/>
                    <a:pt x="60" y="119"/>
                    <a:pt x="60" y="119"/>
                  </a:cubicBezTo>
                  <a:cubicBezTo>
                    <a:pt x="52" y="117"/>
                    <a:pt x="45" y="108"/>
                    <a:pt x="41" y="95"/>
                  </a:cubicBezTo>
                  <a:lnTo>
                    <a:pt x="60" y="95"/>
                  </a:lnTo>
                  <a:close/>
                  <a:moveTo>
                    <a:pt x="68" y="119"/>
                  </a:moveTo>
                  <a:cubicBezTo>
                    <a:pt x="68" y="95"/>
                    <a:pt x="68" y="95"/>
                    <a:pt x="68" y="95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2" y="108"/>
                    <a:pt x="76" y="117"/>
                    <a:pt x="68" y="119"/>
                  </a:cubicBezTo>
                  <a:close/>
                  <a:moveTo>
                    <a:pt x="68" y="87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1" y="75"/>
                    <a:pt x="90" y="81"/>
                    <a:pt x="89" y="87"/>
                  </a:cubicBezTo>
                  <a:lnTo>
                    <a:pt x="68" y="87"/>
                  </a:lnTo>
                  <a:close/>
                  <a:moveTo>
                    <a:pt x="99" y="68"/>
                  </a:moveTo>
                  <a:cubicBezTo>
                    <a:pt x="120" y="68"/>
                    <a:pt x="120" y="68"/>
                    <a:pt x="120" y="68"/>
                  </a:cubicBezTo>
                  <a:cubicBezTo>
                    <a:pt x="119" y="75"/>
                    <a:pt x="117" y="81"/>
                    <a:pt x="115" y="87"/>
                  </a:cubicBezTo>
                  <a:cubicBezTo>
                    <a:pt x="97" y="87"/>
                    <a:pt x="97" y="87"/>
                    <a:pt x="97" y="87"/>
                  </a:cubicBezTo>
                  <a:cubicBezTo>
                    <a:pt x="98" y="81"/>
                    <a:pt x="99" y="75"/>
                    <a:pt x="99" y="68"/>
                  </a:cubicBezTo>
                  <a:close/>
                  <a:moveTo>
                    <a:pt x="99" y="60"/>
                  </a:moveTo>
                  <a:cubicBezTo>
                    <a:pt x="99" y="53"/>
                    <a:pt x="98" y="46"/>
                    <a:pt x="97" y="40"/>
                  </a:cubicBezTo>
                  <a:cubicBezTo>
                    <a:pt x="114" y="40"/>
                    <a:pt x="114" y="40"/>
                    <a:pt x="114" y="40"/>
                  </a:cubicBezTo>
                  <a:cubicBezTo>
                    <a:pt x="117" y="46"/>
                    <a:pt x="119" y="53"/>
                    <a:pt x="120" y="60"/>
                  </a:cubicBezTo>
                  <a:lnTo>
                    <a:pt x="99" y="60"/>
                  </a:lnTo>
                  <a:close/>
                  <a:moveTo>
                    <a:pt x="110" y="32"/>
                  </a:moveTo>
                  <a:cubicBezTo>
                    <a:pt x="95" y="32"/>
                    <a:pt x="95" y="32"/>
                    <a:pt x="95" y="32"/>
                  </a:cubicBezTo>
                  <a:cubicBezTo>
                    <a:pt x="92" y="24"/>
                    <a:pt x="89" y="17"/>
                    <a:pt x="85" y="12"/>
                  </a:cubicBezTo>
                  <a:cubicBezTo>
                    <a:pt x="95" y="16"/>
                    <a:pt x="103" y="23"/>
                    <a:pt x="110" y="32"/>
                  </a:cubicBezTo>
                  <a:close/>
                  <a:moveTo>
                    <a:pt x="43" y="12"/>
                  </a:moveTo>
                  <a:cubicBezTo>
                    <a:pt x="39" y="17"/>
                    <a:pt x="35" y="24"/>
                    <a:pt x="33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4" y="23"/>
                    <a:pt x="33" y="16"/>
                    <a:pt x="43" y="12"/>
                  </a:cubicBezTo>
                  <a:close/>
                  <a:moveTo>
                    <a:pt x="17" y="95"/>
                  </a:moveTo>
                  <a:cubicBezTo>
                    <a:pt x="32" y="95"/>
                    <a:pt x="32" y="95"/>
                    <a:pt x="32" y="95"/>
                  </a:cubicBezTo>
                  <a:cubicBezTo>
                    <a:pt x="35" y="103"/>
                    <a:pt x="39" y="110"/>
                    <a:pt x="43" y="116"/>
                  </a:cubicBezTo>
                  <a:cubicBezTo>
                    <a:pt x="32" y="112"/>
                    <a:pt x="23" y="104"/>
                    <a:pt x="17" y="95"/>
                  </a:cubicBezTo>
                  <a:close/>
                  <a:moveTo>
                    <a:pt x="85" y="116"/>
                  </a:moveTo>
                  <a:cubicBezTo>
                    <a:pt x="89" y="110"/>
                    <a:pt x="93" y="103"/>
                    <a:pt x="95" y="95"/>
                  </a:cubicBezTo>
                  <a:cubicBezTo>
                    <a:pt x="110" y="95"/>
                    <a:pt x="110" y="95"/>
                    <a:pt x="110" y="95"/>
                  </a:cubicBezTo>
                  <a:cubicBezTo>
                    <a:pt x="104" y="104"/>
                    <a:pt x="95" y="112"/>
                    <a:pt x="85" y="11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469994" y="3837588"/>
              <a:ext cx="1006832" cy="871150"/>
            </a:xfrm>
            <a:custGeom>
              <a:avLst/>
              <a:gdLst>
                <a:gd name="T0" fmla="*/ 777751 w 1039126"/>
                <a:gd name="T1" fmla="*/ 0 h 898876"/>
                <a:gd name="T2" fmla="*/ 261375 w 1039126"/>
                <a:gd name="T3" fmla="*/ 0 h 898876"/>
                <a:gd name="T4" fmla="*/ 0 w 1039126"/>
                <a:gd name="T5" fmla="*/ 449438 h 898876"/>
                <a:gd name="T6" fmla="*/ 261375 w 1039126"/>
                <a:gd name="T7" fmla="*/ 898876 h 898876"/>
                <a:gd name="T8" fmla="*/ 777751 w 1039126"/>
                <a:gd name="T9" fmla="*/ 898876 h 898876"/>
                <a:gd name="T10" fmla="*/ 1039126 w 1039126"/>
                <a:gd name="T11" fmla="*/ 449438 h 898876"/>
                <a:gd name="T12" fmla="*/ 777751 w 1039126"/>
                <a:gd name="T13" fmla="*/ 0 h 898876"/>
                <a:gd name="T14" fmla="*/ 688501 w 1039126"/>
                <a:gd name="T15" fmla="*/ 742688 h 898876"/>
                <a:gd name="T16" fmla="*/ 350625 w 1039126"/>
                <a:gd name="T17" fmla="*/ 742688 h 898876"/>
                <a:gd name="T18" fmla="*/ 181687 w 1039126"/>
                <a:gd name="T19" fmla="*/ 449438 h 898876"/>
                <a:gd name="T20" fmla="*/ 350625 w 1039126"/>
                <a:gd name="T21" fmla="*/ 156188 h 898876"/>
                <a:gd name="T22" fmla="*/ 688501 w 1039126"/>
                <a:gd name="T23" fmla="*/ 156188 h 898876"/>
                <a:gd name="T24" fmla="*/ 857439 w 1039126"/>
                <a:gd name="T25" fmla="*/ 449438 h 898876"/>
                <a:gd name="T26" fmla="*/ 688501 w 1039126"/>
                <a:gd name="T27" fmla="*/ 742688 h 898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9126" h="898876">
                  <a:moveTo>
                    <a:pt x="777751" y="0"/>
                  </a:moveTo>
                  <a:lnTo>
                    <a:pt x="261375" y="0"/>
                  </a:lnTo>
                  <a:lnTo>
                    <a:pt x="0" y="449438"/>
                  </a:lnTo>
                  <a:lnTo>
                    <a:pt x="261375" y="898876"/>
                  </a:lnTo>
                  <a:lnTo>
                    <a:pt x="777751" y="898876"/>
                  </a:lnTo>
                  <a:lnTo>
                    <a:pt x="1039126" y="449438"/>
                  </a:lnTo>
                  <a:lnTo>
                    <a:pt x="777751" y="0"/>
                  </a:lnTo>
                  <a:close/>
                  <a:moveTo>
                    <a:pt x="688501" y="742688"/>
                  </a:moveTo>
                  <a:lnTo>
                    <a:pt x="350625" y="742688"/>
                  </a:lnTo>
                  <a:lnTo>
                    <a:pt x="181687" y="449438"/>
                  </a:lnTo>
                  <a:lnTo>
                    <a:pt x="350625" y="156188"/>
                  </a:lnTo>
                  <a:lnTo>
                    <a:pt x="688501" y="156188"/>
                  </a:lnTo>
                  <a:lnTo>
                    <a:pt x="857439" y="449438"/>
                  </a:lnTo>
                  <a:lnTo>
                    <a:pt x="688501" y="74268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3"/>
          <p:cNvGrpSpPr>
            <a:grpSpLocks/>
          </p:cNvGrpSpPr>
          <p:nvPr userDrawn="1"/>
        </p:nvGrpSpPr>
        <p:grpSpPr bwMode="auto">
          <a:xfrm>
            <a:off x="6881813" y="6055659"/>
            <a:ext cx="795337" cy="792162"/>
            <a:chOff x="104968557" y="112449118"/>
            <a:chExt cx="663118" cy="659930"/>
          </a:xfrm>
        </p:grpSpPr>
        <p:sp>
          <p:nvSpPr>
            <p:cNvPr id="26" name="Freeform 4"/>
            <p:cNvSpPr>
              <a:spLocks/>
            </p:cNvSpPr>
            <p:nvPr/>
          </p:nvSpPr>
          <p:spPr bwMode="auto">
            <a:xfrm>
              <a:off x="105214039" y="112449118"/>
              <a:ext cx="417635" cy="325183"/>
            </a:xfrm>
            <a:custGeom>
              <a:avLst/>
              <a:gdLst>
                <a:gd name="T0" fmla="*/ 24 w 131"/>
                <a:gd name="T1" fmla="*/ 102 h 102"/>
                <a:gd name="T2" fmla="*/ 31 w 131"/>
                <a:gd name="T3" fmla="*/ 101 h 102"/>
                <a:gd name="T4" fmla="*/ 58 w 131"/>
                <a:gd name="T5" fmla="*/ 81 h 102"/>
                <a:gd name="T6" fmla="*/ 70 w 131"/>
                <a:gd name="T7" fmla="*/ 64 h 102"/>
                <a:gd name="T8" fmla="*/ 131 w 131"/>
                <a:gd name="T9" fmla="*/ 0 h 102"/>
                <a:gd name="T10" fmla="*/ 86 w 131"/>
                <a:gd name="T11" fmla="*/ 0 h 102"/>
                <a:gd name="T12" fmla="*/ 24 w 131"/>
                <a:gd name="T13" fmla="*/ 65 h 102"/>
                <a:gd name="T14" fmla="*/ 24 w 131"/>
                <a:gd name="T15" fmla="*/ 65 h 102"/>
                <a:gd name="T16" fmla="*/ 5 w 131"/>
                <a:gd name="T17" fmla="*/ 90 h 102"/>
                <a:gd name="T18" fmla="*/ 0 w 131"/>
                <a:gd name="T19" fmla="*/ 94 h 102"/>
                <a:gd name="T20" fmla="*/ 21 w 131"/>
                <a:gd name="T21" fmla="*/ 102 h 102"/>
                <a:gd name="T22" fmla="*/ 24 w 131"/>
                <a:gd name="T2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102">
                  <a:moveTo>
                    <a:pt x="24" y="102"/>
                  </a:moveTo>
                  <a:cubicBezTo>
                    <a:pt x="27" y="102"/>
                    <a:pt x="29" y="102"/>
                    <a:pt x="31" y="101"/>
                  </a:cubicBezTo>
                  <a:cubicBezTo>
                    <a:pt x="41" y="99"/>
                    <a:pt x="50" y="91"/>
                    <a:pt x="58" y="81"/>
                  </a:cubicBezTo>
                  <a:cubicBezTo>
                    <a:pt x="62" y="76"/>
                    <a:pt x="66" y="70"/>
                    <a:pt x="70" y="64"/>
                  </a:cubicBezTo>
                  <a:cubicBezTo>
                    <a:pt x="88" y="35"/>
                    <a:pt x="105" y="0"/>
                    <a:pt x="131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59" y="0"/>
                    <a:pt x="43" y="36"/>
                    <a:pt x="24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18" y="74"/>
                    <a:pt x="12" y="83"/>
                    <a:pt x="5" y="90"/>
                  </a:cubicBezTo>
                  <a:cubicBezTo>
                    <a:pt x="3" y="91"/>
                    <a:pt x="2" y="93"/>
                    <a:pt x="0" y="94"/>
                  </a:cubicBezTo>
                  <a:cubicBezTo>
                    <a:pt x="7" y="99"/>
                    <a:pt x="14" y="102"/>
                    <a:pt x="21" y="102"/>
                  </a:cubicBezTo>
                  <a:lnTo>
                    <a:pt x="24" y="10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104968557" y="112611708"/>
              <a:ext cx="312431" cy="162592"/>
            </a:xfrm>
            <a:custGeom>
              <a:avLst/>
              <a:gdLst>
                <a:gd name="T0" fmla="*/ 77 w 98"/>
                <a:gd name="T1" fmla="*/ 43 h 51"/>
                <a:gd name="T2" fmla="*/ 60 w 98"/>
                <a:gd name="T3" fmla="*/ 23 h 51"/>
                <a:gd name="T4" fmla="*/ 45 w 98"/>
                <a:gd name="T5" fmla="*/ 0 h 51"/>
                <a:gd name="T6" fmla="*/ 0 w 98"/>
                <a:gd name="T7" fmla="*/ 0 h 51"/>
                <a:gd name="T8" fmla="*/ 53 w 98"/>
                <a:gd name="T9" fmla="*/ 51 h 51"/>
                <a:gd name="T10" fmla="*/ 98 w 98"/>
                <a:gd name="T11" fmla="*/ 51 h 51"/>
                <a:gd name="T12" fmla="*/ 77 w 98"/>
                <a:gd name="T13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51">
                  <a:moveTo>
                    <a:pt x="77" y="43"/>
                  </a:moveTo>
                  <a:cubicBezTo>
                    <a:pt x="71" y="38"/>
                    <a:pt x="65" y="31"/>
                    <a:pt x="60" y="23"/>
                  </a:cubicBezTo>
                  <a:cubicBezTo>
                    <a:pt x="55" y="16"/>
                    <a:pt x="50" y="8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25"/>
                    <a:pt x="31" y="51"/>
                    <a:pt x="53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1" y="51"/>
                    <a:pt x="84" y="48"/>
                    <a:pt x="77" y="4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105214038" y="112783864"/>
              <a:ext cx="417637" cy="325184"/>
            </a:xfrm>
            <a:custGeom>
              <a:avLst/>
              <a:gdLst>
                <a:gd name="T0" fmla="*/ 24 w 131"/>
                <a:gd name="T1" fmla="*/ 0 h 102"/>
                <a:gd name="T2" fmla="*/ 31 w 131"/>
                <a:gd name="T3" fmla="*/ 1 h 102"/>
                <a:gd name="T4" fmla="*/ 58 w 131"/>
                <a:gd name="T5" fmla="*/ 21 h 102"/>
                <a:gd name="T6" fmla="*/ 70 w 131"/>
                <a:gd name="T7" fmla="*/ 38 h 102"/>
                <a:gd name="T8" fmla="*/ 131 w 131"/>
                <a:gd name="T9" fmla="*/ 102 h 102"/>
                <a:gd name="T10" fmla="*/ 86 w 131"/>
                <a:gd name="T11" fmla="*/ 102 h 102"/>
                <a:gd name="T12" fmla="*/ 24 w 131"/>
                <a:gd name="T13" fmla="*/ 37 h 102"/>
                <a:gd name="T14" fmla="*/ 24 w 131"/>
                <a:gd name="T15" fmla="*/ 37 h 102"/>
                <a:gd name="T16" fmla="*/ 5 w 131"/>
                <a:gd name="T17" fmla="*/ 12 h 102"/>
                <a:gd name="T18" fmla="*/ 0 w 131"/>
                <a:gd name="T19" fmla="*/ 8 h 102"/>
                <a:gd name="T20" fmla="*/ 21 w 131"/>
                <a:gd name="T21" fmla="*/ 0 h 102"/>
                <a:gd name="T22" fmla="*/ 24 w 131"/>
                <a:gd name="T2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102">
                  <a:moveTo>
                    <a:pt x="24" y="0"/>
                  </a:moveTo>
                  <a:cubicBezTo>
                    <a:pt x="27" y="0"/>
                    <a:pt x="29" y="0"/>
                    <a:pt x="31" y="1"/>
                  </a:cubicBezTo>
                  <a:cubicBezTo>
                    <a:pt x="41" y="3"/>
                    <a:pt x="50" y="11"/>
                    <a:pt x="58" y="21"/>
                  </a:cubicBezTo>
                  <a:cubicBezTo>
                    <a:pt x="62" y="26"/>
                    <a:pt x="66" y="32"/>
                    <a:pt x="70" y="38"/>
                  </a:cubicBezTo>
                  <a:cubicBezTo>
                    <a:pt x="88" y="67"/>
                    <a:pt x="105" y="102"/>
                    <a:pt x="131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59" y="102"/>
                    <a:pt x="43" y="6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18" y="27"/>
                    <a:pt x="12" y="19"/>
                    <a:pt x="5" y="12"/>
                  </a:cubicBezTo>
                  <a:cubicBezTo>
                    <a:pt x="3" y="11"/>
                    <a:pt x="2" y="9"/>
                    <a:pt x="0" y="8"/>
                  </a:cubicBezTo>
                  <a:cubicBezTo>
                    <a:pt x="7" y="3"/>
                    <a:pt x="14" y="0"/>
                    <a:pt x="21" y="0"/>
                  </a:cubicBez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104968558" y="112783865"/>
              <a:ext cx="312430" cy="162592"/>
            </a:xfrm>
            <a:custGeom>
              <a:avLst/>
              <a:gdLst>
                <a:gd name="T0" fmla="*/ 77 w 98"/>
                <a:gd name="T1" fmla="*/ 8 h 51"/>
                <a:gd name="T2" fmla="*/ 60 w 98"/>
                <a:gd name="T3" fmla="*/ 28 h 51"/>
                <a:gd name="T4" fmla="*/ 45 w 98"/>
                <a:gd name="T5" fmla="*/ 51 h 51"/>
                <a:gd name="T6" fmla="*/ 0 w 98"/>
                <a:gd name="T7" fmla="*/ 51 h 51"/>
                <a:gd name="T8" fmla="*/ 53 w 98"/>
                <a:gd name="T9" fmla="*/ 0 h 51"/>
                <a:gd name="T10" fmla="*/ 98 w 98"/>
                <a:gd name="T11" fmla="*/ 0 h 51"/>
                <a:gd name="T12" fmla="*/ 77 w 98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51">
                  <a:moveTo>
                    <a:pt x="77" y="8"/>
                  </a:moveTo>
                  <a:cubicBezTo>
                    <a:pt x="71" y="13"/>
                    <a:pt x="65" y="20"/>
                    <a:pt x="60" y="28"/>
                  </a:cubicBezTo>
                  <a:cubicBezTo>
                    <a:pt x="55" y="35"/>
                    <a:pt x="50" y="43"/>
                    <a:pt x="45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6" y="26"/>
                    <a:pt x="31" y="0"/>
                    <a:pt x="53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1" y="0"/>
                    <a:pt x="84" y="3"/>
                    <a:pt x="77" y="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Text Box 8"/>
          <p:cNvSpPr txBox="1">
            <a:spLocks noChangeArrowheads="1"/>
          </p:cNvSpPr>
          <p:nvPr userDrawn="1"/>
        </p:nvSpPr>
        <p:spPr bwMode="auto">
          <a:xfrm>
            <a:off x="7496175" y="6127095"/>
            <a:ext cx="1190625" cy="42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INFORMATION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TECHNOLOGY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45E0A033-1FCA-4B53-97AE-D7C54A9A8D9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26.8.2016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6E656EA2-17EF-4EEC-92A0-3C4EAA5B4E3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A033-1FCA-4B53-97AE-D7C54A9A8D9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26.8.2016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6EA2-17EF-4EEC-92A0-3C4EAA5B4E3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A033-1FCA-4B53-97AE-D7C54A9A8D9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26.8.2016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6EA2-17EF-4EEC-92A0-3C4EAA5B4E3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A033-1FCA-4B53-97AE-D7C54A9A8D9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26.8.2016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6EA2-17EF-4EEC-92A0-3C4EAA5B4E3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A033-1FCA-4B53-97AE-D7C54A9A8D9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26.8.2016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6EA2-17EF-4EEC-92A0-3C4EAA5B4E3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A033-1FCA-4B53-97AE-D7C54A9A8D9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26.8.2016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6EA2-17EF-4EEC-92A0-3C4EAA5B4E3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A033-1FCA-4B53-97AE-D7C54A9A8D9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26.8.2016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6EA2-17EF-4EEC-92A0-3C4EAA5B4E3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A033-1FCA-4B53-97AE-D7C54A9A8D9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26.8.2016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6EA2-17EF-4EEC-92A0-3C4EAA5B4E3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A033-1FCA-4B53-97AE-D7C54A9A8D9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26.8.2016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6EA2-17EF-4EEC-92A0-3C4EAA5B4E3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A033-1FCA-4B53-97AE-D7C54A9A8D9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26.8.2016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6EA2-17EF-4EEC-92A0-3C4EAA5B4E3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5257800" cy="104792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Content Page </a:t>
            </a:r>
            <a:br>
              <a:rPr lang="en-US" dirty="0" smtClean="0"/>
            </a:br>
            <a:r>
              <a:rPr lang="en-US" dirty="0" smtClean="0"/>
              <a:t>with Text and Photo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9800"/>
            <a:ext cx="4267200" cy="35052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5334000" y="2209800"/>
            <a:ext cx="3176478" cy="35052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457200" y="1505126"/>
            <a:ext cx="5259765" cy="476074"/>
          </a:xfrm>
        </p:spPr>
        <p:txBody>
          <a:bodyPr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content page with text and photo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33400" y="5930573"/>
            <a:ext cx="8153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V="1">
            <a:off x="6380156" y="5930573"/>
            <a:ext cx="304800" cy="55539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3"/>
          <p:cNvGrpSpPr>
            <a:grpSpLocks/>
          </p:cNvGrpSpPr>
          <p:nvPr userDrawn="1"/>
        </p:nvGrpSpPr>
        <p:grpSpPr bwMode="auto">
          <a:xfrm>
            <a:off x="6881813" y="6055659"/>
            <a:ext cx="795337" cy="792162"/>
            <a:chOff x="104968557" y="112449118"/>
            <a:chExt cx="663118" cy="659930"/>
          </a:xfrm>
        </p:grpSpPr>
        <p:sp>
          <p:nvSpPr>
            <p:cNvPr id="29" name="Freeform 4"/>
            <p:cNvSpPr>
              <a:spLocks/>
            </p:cNvSpPr>
            <p:nvPr/>
          </p:nvSpPr>
          <p:spPr bwMode="auto">
            <a:xfrm>
              <a:off x="105214039" y="112449118"/>
              <a:ext cx="417635" cy="325183"/>
            </a:xfrm>
            <a:custGeom>
              <a:avLst/>
              <a:gdLst>
                <a:gd name="T0" fmla="*/ 24 w 131"/>
                <a:gd name="T1" fmla="*/ 102 h 102"/>
                <a:gd name="T2" fmla="*/ 31 w 131"/>
                <a:gd name="T3" fmla="*/ 101 h 102"/>
                <a:gd name="T4" fmla="*/ 58 w 131"/>
                <a:gd name="T5" fmla="*/ 81 h 102"/>
                <a:gd name="T6" fmla="*/ 70 w 131"/>
                <a:gd name="T7" fmla="*/ 64 h 102"/>
                <a:gd name="T8" fmla="*/ 131 w 131"/>
                <a:gd name="T9" fmla="*/ 0 h 102"/>
                <a:gd name="T10" fmla="*/ 86 w 131"/>
                <a:gd name="T11" fmla="*/ 0 h 102"/>
                <a:gd name="T12" fmla="*/ 24 w 131"/>
                <a:gd name="T13" fmla="*/ 65 h 102"/>
                <a:gd name="T14" fmla="*/ 24 w 131"/>
                <a:gd name="T15" fmla="*/ 65 h 102"/>
                <a:gd name="T16" fmla="*/ 5 w 131"/>
                <a:gd name="T17" fmla="*/ 90 h 102"/>
                <a:gd name="T18" fmla="*/ 0 w 131"/>
                <a:gd name="T19" fmla="*/ 94 h 102"/>
                <a:gd name="T20" fmla="*/ 21 w 131"/>
                <a:gd name="T21" fmla="*/ 102 h 102"/>
                <a:gd name="T22" fmla="*/ 24 w 131"/>
                <a:gd name="T2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102">
                  <a:moveTo>
                    <a:pt x="24" y="102"/>
                  </a:moveTo>
                  <a:cubicBezTo>
                    <a:pt x="27" y="102"/>
                    <a:pt x="29" y="102"/>
                    <a:pt x="31" y="101"/>
                  </a:cubicBezTo>
                  <a:cubicBezTo>
                    <a:pt x="41" y="99"/>
                    <a:pt x="50" y="91"/>
                    <a:pt x="58" y="81"/>
                  </a:cubicBezTo>
                  <a:cubicBezTo>
                    <a:pt x="62" y="76"/>
                    <a:pt x="66" y="70"/>
                    <a:pt x="70" y="64"/>
                  </a:cubicBezTo>
                  <a:cubicBezTo>
                    <a:pt x="88" y="35"/>
                    <a:pt x="105" y="0"/>
                    <a:pt x="131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59" y="0"/>
                    <a:pt x="43" y="36"/>
                    <a:pt x="24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18" y="74"/>
                    <a:pt x="12" y="83"/>
                    <a:pt x="5" y="90"/>
                  </a:cubicBezTo>
                  <a:cubicBezTo>
                    <a:pt x="3" y="91"/>
                    <a:pt x="2" y="93"/>
                    <a:pt x="0" y="94"/>
                  </a:cubicBezTo>
                  <a:cubicBezTo>
                    <a:pt x="7" y="99"/>
                    <a:pt x="14" y="102"/>
                    <a:pt x="21" y="102"/>
                  </a:cubicBezTo>
                  <a:lnTo>
                    <a:pt x="24" y="10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104968557" y="112611708"/>
              <a:ext cx="312431" cy="162592"/>
            </a:xfrm>
            <a:custGeom>
              <a:avLst/>
              <a:gdLst>
                <a:gd name="T0" fmla="*/ 77 w 98"/>
                <a:gd name="T1" fmla="*/ 43 h 51"/>
                <a:gd name="T2" fmla="*/ 60 w 98"/>
                <a:gd name="T3" fmla="*/ 23 h 51"/>
                <a:gd name="T4" fmla="*/ 45 w 98"/>
                <a:gd name="T5" fmla="*/ 0 h 51"/>
                <a:gd name="T6" fmla="*/ 0 w 98"/>
                <a:gd name="T7" fmla="*/ 0 h 51"/>
                <a:gd name="T8" fmla="*/ 53 w 98"/>
                <a:gd name="T9" fmla="*/ 51 h 51"/>
                <a:gd name="T10" fmla="*/ 98 w 98"/>
                <a:gd name="T11" fmla="*/ 51 h 51"/>
                <a:gd name="T12" fmla="*/ 77 w 98"/>
                <a:gd name="T13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51">
                  <a:moveTo>
                    <a:pt x="77" y="43"/>
                  </a:moveTo>
                  <a:cubicBezTo>
                    <a:pt x="71" y="38"/>
                    <a:pt x="65" y="31"/>
                    <a:pt x="60" y="23"/>
                  </a:cubicBezTo>
                  <a:cubicBezTo>
                    <a:pt x="55" y="16"/>
                    <a:pt x="50" y="8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25"/>
                    <a:pt x="31" y="51"/>
                    <a:pt x="53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1" y="51"/>
                    <a:pt x="84" y="48"/>
                    <a:pt x="77" y="4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105214038" y="112783864"/>
              <a:ext cx="417637" cy="325184"/>
            </a:xfrm>
            <a:custGeom>
              <a:avLst/>
              <a:gdLst>
                <a:gd name="T0" fmla="*/ 24 w 131"/>
                <a:gd name="T1" fmla="*/ 0 h 102"/>
                <a:gd name="T2" fmla="*/ 31 w 131"/>
                <a:gd name="T3" fmla="*/ 1 h 102"/>
                <a:gd name="T4" fmla="*/ 58 w 131"/>
                <a:gd name="T5" fmla="*/ 21 h 102"/>
                <a:gd name="T6" fmla="*/ 70 w 131"/>
                <a:gd name="T7" fmla="*/ 38 h 102"/>
                <a:gd name="T8" fmla="*/ 131 w 131"/>
                <a:gd name="T9" fmla="*/ 102 h 102"/>
                <a:gd name="T10" fmla="*/ 86 w 131"/>
                <a:gd name="T11" fmla="*/ 102 h 102"/>
                <a:gd name="T12" fmla="*/ 24 w 131"/>
                <a:gd name="T13" fmla="*/ 37 h 102"/>
                <a:gd name="T14" fmla="*/ 24 w 131"/>
                <a:gd name="T15" fmla="*/ 37 h 102"/>
                <a:gd name="T16" fmla="*/ 5 w 131"/>
                <a:gd name="T17" fmla="*/ 12 h 102"/>
                <a:gd name="T18" fmla="*/ 0 w 131"/>
                <a:gd name="T19" fmla="*/ 8 h 102"/>
                <a:gd name="T20" fmla="*/ 21 w 131"/>
                <a:gd name="T21" fmla="*/ 0 h 102"/>
                <a:gd name="T22" fmla="*/ 24 w 131"/>
                <a:gd name="T2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102">
                  <a:moveTo>
                    <a:pt x="24" y="0"/>
                  </a:moveTo>
                  <a:cubicBezTo>
                    <a:pt x="27" y="0"/>
                    <a:pt x="29" y="0"/>
                    <a:pt x="31" y="1"/>
                  </a:cubicBezTo>
                  <a:cubicBezTo>
                    <a:pt x="41" y="3"/>
                    <a:pt x="50" y="11"/>
                    <a:pt x="58" y="21"/>
                  </a:cubicBezTo>
                  <a:cubicBezTo>
                    <a:pt x="62" y="26"/>
                    <a:pt x="66" y="32"/>
                    <a:pt x="70" y="38"/>
                  </a:cubicBezTo>
                  <a:cubicBezTo>
                    <a:pt x="88" y="67"/>
                    <a:pt x="105" y="102"/>
                    <a:pt x="131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59" y="102"/>
                    <a:pt x="43" y="6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18" y="27"/>
                    <a:pt x="12" y="19"/>
                    <a:pt x="5" y="12"/>
                  </a:cubicBezTo>
                  <a:cubicBezTo>
                    <a:pt x="3" y="11"/>
                    <a:pt x="2" y="9"/>
                    <a:pt x="0" y="8"/>
                  </a:cubicBezTo>
                  <a:cubicBezTo>
                    <a:pt x="7" y="3"/>
                    <a:pt x="14" y="0"/>
                    <a:pt x="21" y="0"/>
                  </a:cubicBez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104968558" y="112783865"/>
              <a:ext cx="312430" cy="162592"/>
            </a:xfrm>
            <a:custGeom>
              <a:avLst/>
              <a:gdLst>
                <a:gd name="T0" fmla="*/ 77 w 98"/>
                <a:gd name="T1" fmla="*/ 8 h 51"/>
                <a:gd name="T2" fmla="*/ 60 w 98"/>
                <a:gd name="T3" fmla="*/ 28 h 51"/>
                <a:gd name="T4" fmla="*/ 45 w 98"/>
                <a:gd name="T5" fmla="*/ 51 h 51"/>
                <a:gd name="T6" fmla="*/ 0 w 98"/>
                <a:gd name="T7" fmla="*/ 51 h 51"/>
                <a:gd name="T8" fmla="*/ 53 w 98"/>
                <a:gd name="T9" fmla="*/ 0 h 51"/>
                <a:gd name="T10" fmla="*/ 98 w 98"/>
                <a:gd name="T11" fmla="*/ 0 h 51"/>
                <a:gd name="T12" fmla="*/ 77 w 98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51">
                  <a:moveTo>
                    <a:pt x="77" y="8"/>
                  </a:moveTo>
                  <a:cubicBezTo>
                    <a:pt x="71" y="13"/>
                    <a:pt x="65" y="20"/>
                    <a:pt x="60" y="28"/>
                  </a:cubicBezTo>
                  <a:cubicBezTo>
                    <a:pt x="55" y="35"/>
                    <a:pt x="50" y="43"/>
                    <a:pt x="45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6" y="26"/>
                    <a:pt x="31" y="0"/>
                    <a:pt x="53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1" y="0"/>
                    <a:pt x="84" y="3"/>
                    <a:pt x="77" y="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Text Box 8"/>
          <p:cNvSpPr txBox="1">
            <a:spLocks noChangeArrowheads="1"/>
          </p:cNvSpPr>
          <p:nvPr userDrawn="1"/>
        </p:nvSpPr>
        <p:spPr bwMode="auto">
          <a:xfrm>
            <a:off x="7496175" y="6127095"/>
            <a:ext cx="1190625" cy="42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INFORMATION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TECHNOLOGY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2" name="Group 101"/>
          <p:cNvGrpSpPr/>
          <p:nvPr userDrawn="1"/>
        </p:nvGrpSpPr>
        <p:grpSpPr>
          <a:xfrm>
            <a:off x="5943600" y="80962"/>
            <a:ext cx="3034450" cy="1747838"/>
            <a:chOff x="5943600" y="157274"/>
            <a:chExt cx="3105914" cy="1789001"/>
          </a:xfrm>
        </p:grpSpPr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7024599" y="1360749"/>
              <a:ext cx="411068" cy="423776"/>
            </a:xfrm>
            <a:custGeom>
              <a:avLst/>
              <a:gdLst>
                <a:gd name="T0" fmla="*/ 86 w 129"/>
                <a:gd name="T1" fmla="*/ 3 h 133"/>
                <a:gd name="T2" fmla="*/ 52 w 129"/>
                <a:gd name="T3" fmla="*/ 1 h 133"/>
                <a:gd name="T4" fmla="*/ 53 w 129"/>
                <a:gd name="T5" fmla="*/ 7 h 133"/>
                <a:gd name="T6" fmla="*/ 44 w 129"/>
                <a:gd name="T7" fmla="*/ 11 h 133"/>
                <a:gd name="T8" fmla="*/ 51 w 129"/>
                <a:gd name="T9" fmla="*/ 17 h 133"/>
                <a:gd name="T10" fmla="*/ 44 w 129"/>
                <a:gd name="T11" fmla="*/ 25 h 133"/>
                <a:gd name="T12" fmla="*/ 15 w 129"/>
                <a:gd name="T13" fmla="*/ 58 h 133"/>
                <a:gd name="T14" fmla="*/ 5 w 129"/>
                <a:gd name="T15" fmla="*/ 69 h 133"/>
                <a:gd name="T16" fmla="*/ 6 w 129"/>
                <a:gd name="T17" fmla="*/ 77 h 133"/>
                <a:gd name="T18" fmla="*/ 14 w 129"/>
                <a:gd name="T19" fmla="*/ 80 h 133"/>
                <a:gd name="T20" fmla="*/ 13 w 129"/>
                <a:gd name="T21" fmla="*/ 88 h 133"/>
                <a:gd name="T22" fmla="*/ 18 w 129"/>
                <a:gd name="T23" fmla="*/ 91 h 133"/>
                <a:gd name="T24" fmla="*/ 14 w 129"/>
                <a:gd name="T25" fmla="*/ 94 h 133"/>
                <a:gd name="T26" fmla="*/ 18 w 129"/>
                <a:gd name="T27" fmla="*/ 99 h 133"/>
                <a:gd name="T28" fmla="*/ 38 w 129"/>
                <a:gd name="T29" fmla="*/ 118 h 133"/>
                <a:gd name="T30" fmla="*/ 54 w 129"/>
                <a:gd name="T31" fmla="*/ 133 h 133"/>
                <a:gd name="T32" fmla="*/ 102 w 129"/>
                <a:gd name="T33" fmla="*/ 133 h 133"/>
                <a:gd name="T34" fmla="*/ 109 w 129"/>
                <a:gd name="T35" fmla="*/ 65 h 133"/>
                <a:gd name="T36" fmla="*/ 86 w 129"/>
                <a:gd name="T37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33">
                  <a:moveTo>
                    <a:pt x="86" y="3"/>
                  </a:moveTo>
                  <a:cubicBezTo>
                    <a:pt x="72" y="0"/>
                    <a:pt x="61" y="0"/>
                    <a:pt x="52" y="1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60" y="64"/>
                    <a:pt x="27" y="61"/>
                    <a:pt x="15" y="58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0" y="75"/>
                    <a:pt x="6" y="77"/>
                    <a:pt x="6" y="77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7" y="127"/>
                    <a:pt x="38" y="118"/>
                    <a:pt x="38" y="118"/>
                  </a:cubicBezTo>
                  <a:cubicBezTo>
                    <a:pt x="38" y="118"/>
                    <a:pt x="52" y="111"/>
                    <a:pt x="54" y="133"/>
                  </a:cubicBezTo>
                  <a:cubicBezTo>
                    <a:pt x="102" y="133"/>
                    <a:pt x="102" y="133"/>
                    <a:pt x="102" y="133"/>
                  </a:cubicBezTo>
                  <a:cubicBezTo>
                    <a:pt x="99" y="98"/>
                    <a:pt x="109" y="65"/>
                    <a:pt x="109" y="65"/>
                  </a:cubicBezTo>
                  <a:cubicBezTo>
                    <a:pt x="129" y="15"/>
                    <a:pt x="86" y="3"/>
                    <a:pt x="86" y="3"/>
                  </a:cubicBez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3"/>
            <p:cNvSpPr>
              <a:spLocks/>
            </p:cNvSpPr>
            <p:nvPr userDrawn="1"/>
          </p:nvSpPr>
          <p:spPr bwMode="auto">
            <a:xfrm>
              <a:off x="6568169" y="907548"/>
              <a:ext cx="697860" cy="720100"/>
            </a:xfrm>
            <a:custGeom>
              <a:avLst/>
              <a:gdLst>
                <a:gd name="T0" fmla="*/ 111 w 219"/>
                <a:gd name="T1" fmla="*/ 0 h 226"/>
                <a:gd name="T2" fmla="*/ 74 w 219"/>
                <a:gd name="T3" fmla="*/ 5 h 226"/>
                <a:gd name="T4" fmla="*/ 33 w 219"/>
                <a:gd name="T5" fmla="*/ 111 h 226"/>
                <a:gd name="T6" fmla="*/ 45 w 219"/>
                <a:gd name="T7" fmla="*/ 226 h 226"/>
                <a:gd name="T8" fmla="*/ 128 w 219"/>
                <a:gd name="T9" fmla="*/ 226 h 226"/>
                <a:gd name="T10" fmla="*/ 146 w 219"/>
                <a:gd name="T11" fmla="*/ 198 h 226"/>
                <a:gd name="T12" fmla="*/ 155 w 219"/>
                <a:gd name="T13" fmla="*/ 200 h 226"/>
                <a:gd name="T14" fmla="*/ 159 w 219"/>
                <a:gd name="T15" fmla="*/ 201 h 226"/>
                <a:gd name="T16" fmla="*/ 159 w 219"/>
                <a:gd name="T17" fmla="*/ 201 h 226"/>
                <a:gd name="T18" fmla="*/ 159 w 219"/>
                <a:gd name="T19" fmla="*/ 201 h 226"/>
                <a:gd name="T20" fmla="*/ 163 w 219"/>
                <a:gd name="T21" fmla="*/ 196 h 226"/>
                <a:gd name="T22" fmla="*/ 163 w 219"/>
                <a:gd name="T23" fmla="*/ 194 h 226"/>
                <a:gd name="T24" fmla="*/ 160 w 219"/>
                <a:gd name="T25" fmla="*/ 186 h 226"/>
                <a:gd name="T26" fmla="*/ 160 w 219"/>
                <a:gd name="T27" fmla="*/ 186 h 226"/>
                <a:gd name="T28" fmla="*/ 160 w 219"/>
                <a:gd name="T29" fmla="*/ 186 h 226"/>
                <a:gd name="T30" fmla="*/ 196 w 219"/>
                <a:gd name="T31" fmla="*/ 144 h 226"/>
                <a:gd name="T32" fmla="*/ 195 w 219"/>
                <a:gd name="T33" fmla="*/ 136 h 226"/>
                <a:gd name="T34" fmla="*/ 210 w 219"/>
                <a:gd name="T35" fmla="*/ 131 h 226"/>
                <a:gd name="T36" fmla="*/ 210 w 219"/>
                <a:gd name="T37" fmla="*/ 117 h 226"/>
                <a:gd name="T38" fmla="*/ 188 w 219"/>
                <a:gd name="T39" fmla="*/ 91 h 226"/>
                <a:gd name="T40" fmla="*/ 193 w 219"/>
                <a:gd name="T41" fmla="*/ 74 h 226"/>
                <a:gd name="T42" fmla="*/ 111 w 219"/>
                <a:gd name="T4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9" h="226">
                  <a:moveTo>
                    <a:pt x="111" y="0"/>
                  </a:moveTo>
                  <a:cubicBezTo>
                    <a:pt x="100" y="0"/>
                    <a:pt x="88" y="2"/>
                    <a:pt x="74" y="5"/>
                  </a:cubicBezTo>
                  <a:cubicBezTo>
                    <a:pt x="74" y="5"/>
                    <a:pt x="0" y="24"/>
                    <a:pt x="33" y="111"/>
                  </a:cubicBezTo>
                  <a:cubicBezTo>
                    <a:pt x="33" y="111"/>
                    <a:pt x="51" y="166"/>
                    <a:pt x="45" y="226"/>
                  </a:cubicBezTo>
                  <a:cubicBezTo>
                    <a:pt x="128" y="226"/>
                    <a:pt x="128" y="226"/>
                    <a:pt x="128" y="226"/>
                  </a:cubicBezTo>
                  <a:cubicBezTo>
                    <a:pt x="129" y="203"/>
                    <a:pt x="139" y="198"/>
                    <a:pt x="146" y="198"/>
                  </a:cubicBezTo>
                  <a:cubicBezTo>
                    <a:pt x="151" y="198"/>
                    <a:pt x="155" y="200"/>
                    <a:pt x="155" y="200"/>
                  </a:cubicBezTo>
                  <a:cubicBezTo>
                    <a:pt x="155" y="200"/>
                    <a:pt x="156" y="201"/>
                    <a:pt x="159" y="201"/>
                  </a:cubicBezTo>
                  <a:cubicBezTo>
                    <a:pt x="159" y="201"/>
                    <a:pt x="159" y="201"/>
                    <a:pt x="159" y="201"/>
                  </a:cubicBezTo>
                  <a:cubicBezTo>
                    <a:pt x="159" y="201"/>
                    <a:pt x="159" y="201"/>
                    <a:pt x="159" y="201"/>
                  </a:cubicBezTo>
                  <a:cubicBezTo>
                    <a:pt x="163" y="196"/>
                    <a:pt x="163" y="196"/>
                    <a:pt x="163" y="196"/>
                  </a:cubicBezTo>
                  <a:cubicBezTo>
                    <a:pt x="163" y="196"/>
                    <a:pt x="163" y="196"/>
                    <a:pt x="163" y="194"/>
                  </a:cubicBezTo>
                  <a:cubicBezTo>
                    <a:pt x="163" y="192"/>
                    <a:pt x="162" y="190"/>
                    <a:pt x="160" y="186"/>
                  </a:cubicBezTo>
                  <a:cubicBezTo>
                    <a:pt x="160" y="186"/>
                    <a:pt x="160" y="186"/>
                    <a:pt x="160" y="186"/>
                  </a:cubicBezTo>
                  <a:cubicBezTo>
                    <a:pt x="160" y="186"/>
                    <a:pt x="160" y="186"/>
                    <a:pt x="160" y="186"/>
                  </a:cubicBezTo>
                  <a:cubicBezTo>
                    <a:pt x="160" y="186"/>
                    <a:pt x="162" y="151"/>
                    <a:pt x="196" y="144"/>
                  </a:cubicBezTo>
                  <a:cubicBezTo>
                    <a:pt x="195" y="136"/>
                    <a:pt x="195" y="136"/>
                    <a:pt x="195" y="136"/>
                  </a:cubicBezTo>
                  <a:cubicBezTo>
                    <a:pt x="210" y="131"/>
                    <a:pt x="210" y="131"/>
                    <a:pt x="210" y="131"/>
                  </a:cubicBezTo>
                  <a:cubicBezTo>
                    <a:pt x="210" y="131"/>
                    <a:pt x="219" y="127"/>
                    <a:pt x="210" y="117"/>
                  </a:cubicBezTo>
                  <a:cubicBezTo>
                    <a:pt x="188" y="91"/>
                    <a:pt x="188" y="91"/>
                    <a:pt x="188" y="91"/>
                  </a:cubicBezTo>
                  <a:cubicBezTo>
                    <a:pt x="188" y="91"/>
                    <a:pt x="184" y="84"/>
                    <a:pt x="193" y="74"/>
                  </a:cubicBezTo>
                  <a:cubicBezTo>
                    <a:pt x="193" y="74"/>
                    <a:pt x="188" y="0"/>
                    <a:pt x="111" y="0"/>
                  </a:cubicBezTo>
                </a:path>
              </a:pathLst>
            </a:custGeom>
            <a:gradFill rotWithShape="1"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4"/>
            <p:cNvSpPr>
              <a:spLocks/>
            </p:cNvSpPr>
            <p:nvPr userDrawn="1"/>
          </p:nvSpPr>
          <p:spPr bwMode="auto">
            <a:xfrm>
              <a:off x="7073773" y="1366372"/>
              <a:ext cx="127462" cy="184804"/>
            </a:xfrm>
            <a:custGeom>
              <a:avLst/>
              <a:gdLst>
                <a:gd name="T0" fmla="*/ 37 w 40"/>
                <a:gd name="T1" fmla="*/ 0 h 58"/>
                <a:gd name="T2" fmla="*/ 37 w 40"/>
                <a:gd name="T3" fmla="*/ 0 h 58"/>
                <a:gd name="T4" fmla="*/ 1 w 40"/>
                <a:gd name="T5" fmla="*/ 42 h 58"/>
                <a:gd name="T6" fmla="*/ 4 w 40"/>
                <a:gd name="T7" fmla="*/ 50 h 58"/>
                <a:gd name="T8" fmla="*/ 4 w 40"/>
                <a:gd name="T9" fmla="*/ 52 h 58"/>
                <a:gd name="T10" fmla="*/ 0 w 40"/>
                <a:gd name="T11" fmla="*/ 57 h 58"/>
                <a:gd name="T12" fmla="*/ 0 w 40"/>
                <a:gd name="T13" fmla="*/ 57 h 58"/>
                <a:gd name="T14" fmla="*/ 0 w 40"/>
                <a:gd name="T15" fmla="*/ 57 h 58"/>
                <a:gd name="T16" fmla="*/ 13 w 40"/>
                <a:gd name="T17" fmla="*/ 58 h 58"/>
                <a:gd name="T18" fmla="*/ 13 w 40"/>
                <a:gd name="T19" fmla="*/ 58 h 58"/>
                <a:gd name="T20" fmla="*/ 15 w 40"/>
                <a:gd name="T21" fmla="*/ 58 h 58"/>
                <a:gd name="T22" fmla="*/ 29 w 40"/>
                <a:gd name="T23" fmla="*/ 24 h 58"/>
                <a:gd name="T24" fmla="*/ 29 w 40"/>
                <a:gd name="T25" fmla="*/ 24 h 58"/>
                <a:gd name="T26" fmla="*/ 29 w 40"/>
                <a:gd name="T27" fmla="*/ 24 h 58"/>
                <a:gd name="T28" fmla="*/ 36 w 40"/>
                <a:gd name="T29" fmla="*/ 16 h 58"/>
                <a:gd name="T30" fmla="*/ 29 w 40"/>
                <a:gd name="T31" fmla="*/ 10 h 58"/>
                <a:gd name="T32" fmla="*/ 38 w 40"/>
                <a:gd name="T33" fmla="*/ 6 h 58"/>
                <a:gd name="T34" fmla="*/ 37 w 40"/>
                <a:gd name="T35" fmla="*/ 0 h 58"/>
                <a:gd name="T36" fmla="*/ 37 w 40"/>
                <a:gd name="T3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58"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" y="7"/>
                    <a:pt x="1" y="42"/>
                    <a:pt x="1" y="42"/>
                  </a:cubicBezTo>
                  <a:cubicBezTo>
                    <a:pt x="3" y="46"/>
                    <a:pt x="4" y="48"/>
                    <a:pt x="4" y="5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4" y="58"/>
                    <a:pt x="8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4" y="58"/>
                    <a:pt x="15" y="58"/>
                  </a:cubicBezTo>
                  <a:cubicBezTo>
                    <a:pt x="28" y="58"/>
                    <a:pt x="40" y="51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5"/>
            <p:cNvSpPr>
              <a:spLocks noEditPoints="1"/>
            </p:cNvSpPr>
            <p:nvPr userDrawn="1"/>
          </p:nvSpPr>
          <p:spPr bwMode="auto">
            <a:xfrm>
              <a:off x="7074834" y="1366372"/>
              <a:ext cx="127462" cy="184804"/>
            </a:xfrm>
            <a:custGeom>
              <a:avLst/>
              <a:gdLst>
                <a:gd name="T0" fmla="*/ 13 w 40"/>
                <a:gd name="T1" fmla="*/ 58 h 58"/>
                <a:gd name="T2" fmla="*/ 13 w 40"/>
                <a:gd name="T3" fmla="*/ 58 h 58"/>
                <a:gd name="T4" fmla="*/ 13 w 40"/>
                <a:gd name="T5" fmla="*/ 58 h 58"/>
                <a:gd name="T6" fmla="*/ 13 w 40"/>
                <a:gd name="T7" fmla="*/ 58 h 58"/>
                <a:gd name="T8" fmla="*/ 0 w 40"/>
                <a:gd name="T9" fmla="*/ 57 h 58"/>
                <a:gd name="T10" fmla="*/ 0 w 40"/>
                <a:gd name="T11" fmla="*/ 57 h 58"/>
                <a:gd name="T12" fmla="*/ 0 w 40"/>
                <a:gd name="T13" fmla="*/ 57 h 58"/>
                <a:gd name="T14" fmla="*/ 29 w 40"/>
                <a:gd name="T15" fmla="*/ 24 h 58"/>
                <a:gd name="T16" fmla="*/ 29 w 40"/>
                <a:gd name="T17" fmla="*/ 24 h 58"/>
                <a:gd name="T18" fmla="*/ 15 w 40"/>
                <a:gd name="T19" fmla="*/ 58 h 58"/>
                <a:gd name="T20" fmla="*/ 29 w 40"/>
                <a:gd name="T21" fmla="*/ 24 h 58"/>
                <a:gd name="T22" fmla="*/ 29 w 40"/>
                <a:gd name="T23" fmla="*/ 10 h 58"/>
                <a:gd name="T24" fmla="*/ 29 w 40"/>
                <a:gd name="T25" fmla="*/ 10 h 58"/>
                <a:gd name="T26" fmla="*/ 36 w 40"/>
                <a:gd name="T27" fmla="*/ 16 h 58"/>
                <a:gd name="T28" fmla="*/ 29 w 40"/>
                <a:gd name="T29" fmla="*/ 10 h 58"/>
                <a:gd name="T30" fmla="*/ 37 w 40"/>
                <a:gd name="T31" fmla="*/ 0 h 58"/>
                <a:gd name="T32" fmla="*/ 37 w 40"/>
                <a:gd name="T33" fmla="*/ 0 h 58"/>
                <a:gd name="T34" fmla="*/ 38 w 40"/>
                <a:gd name="T35" fmla="*/ 6 h 58"/>
                <a:gd name="T36" fmla="*/ 37 w 40"/>
                <a:gd name="T3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58">
                  <a:moveTo>
                    <a:pt x="13" y="58"/>
                  </a:move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29" y="24"/>
                  </a:moveTo>
                  <a:cubicBezTo>
                    <a:pt x="29" y="24"/>
                    <a:pt x="29" y="24"/>
                    <a:pt x="29" y="24"/>
                  </a:cubicBezTo>
                  <a:cubicBezTo>
                    <a:pt x="40" y="51"/>
                    <a:pt x="28" y="58"/>
                    <a:pt x="15" y="58"/>
                  </a:cubicBezTo>
                  <a:cubicBezTo>
                    <a:pt x="28" y="58"/>
                    <a:pt x="40" y="51"/>
                    <a:pt x="29" y="24"/>
                  </a:cubicBezTo>
                  <a:moveTo>
                    <a:pt x="29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9" y="10"/>
                    <a:pt x="29" y="10"/>
                    <a:pt x="29" y="10"/>
                  </a:cubicBezTo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462D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"/>
            <p:cNvSpPr>
              <a:spLocks/>
            </p:cNvSpPr>
            <p:nvPr/>
          </p:nvSpPr>
          <p:spPr bwMode="auto">
            <a:xfrm>
              <a:off x="7269215" y="824704"/>
              <a:ext cx="1092995" cy="1121571"/>
            </a:xfrm>
            <a:custGeom>
              <a:avLst/>
              <a:gdLst>
                <a:gd name="T0" fmla="*/ 174 w 343"/>
                <a:gd name="T1" fmla="*/ 0 h 352"/>
                <a:gd name="T2" fmla="*/ 115 w 343"/>
                <a:gd name="T3" fmla="*/ 8 h 352"/>
                <a:gd name="T4" fmla="*/ 51 w 343"/>
                <a:gd name="T5" fmla="*/ 172 h 352"/>
                <a:gd name="T6" fmla="*/ 70 w 343"/>
                <a:gd name="T7" fmla="*/ 352 h 352"/>
                <a:gd name="T8" fmla="*/ 200 w 343"/>
                <a:gd name="T9" fmla="*/ 352 h 352"/>
                <a:gd name="T10" fmla="*/ 228 w 343"/>
                <a:gd name="T11" fmla="*/ 309 h 352"/>
                <a:gd name="T12" fmla="*/ 241 w 343"/>
                <a:gd name="T13" fmla="*/ 312 h 352"/>
                <a:gd name="T14" fmla="*/ 268 w 343"/>
                <a:gd name="T15" fmla="*/ 316 h 352"/>
                <a:gd name="T16" fmla="*/ 294 w 343"/>
                <a:gd name="T17" fmla="*/ 262 h 352"/>
                <a:gd name="T18" fmla="*/ 304 w 343"/>
                <a:gd name="T19" fmla="*/ 249 h 352"/>
                <a:gd name="T20" fmla="*/ 294 w 343"/>
                <a:gd name="T21" fmla="*/ 240 h 352"/>
                <a:gd name="T22" fmla="*/ 307 w 343"/>
                <a:gd name="T23" fmla="*/ 233 h 352"/>
                <a:gd name="T24" fmla="*/ 305 w 343"/>
                <a:gd name="T25" fmla="*/ 212 h 352"/>
                <a:gd name="T26" fmla="*/ 327 w 343"/>
                <a:gd name="T27" fmla="*/ 204 h 352"/>
                <a:gd name="T28" fmla="*/ 328 w 343"/>
                <a:gd name="T29" fmla="*/ 182 h 352"/>
                <a:gd name="T30" fmla="*/ 320 w 343"/>
                <a:gd name="T31" fmla="*/ 173 h 352"/>
                <a:gd name="T32" fmla="*/ 282 w 343"/>
                <a:gd name="T33" fmla="*/ 173 h 352"/>
                <a:gd name="T34" fmla="*/ 261 w 343"/>
                <a:gd name="T35" fmla="*/ 139 h 352"/>
                <a:gd name="T36" fmla="*/ 258 w 343"/>
                <a:gd name="T37" fmla="*/ 138 h 352"/>
                <a:gd name="T38" fmla="*/ 257 w 343"/>
                <a:gd name="T39" fmla="*/ 139 h 352"/>
                <a:gd name="T40" fmla="*/ 248 w 343"/>
                <a:gd name="T41" fmla="*/ 141 h 352"/>
                <a:gd name="T42" fmla="*/ 248 w 343"/>
                <a:gd name="T43" fmla="*/ 141 h 352"/>
                <a:gd name="T44" fmla="*/ 248 w 343"/>
                <a:gd name="T45" fmla="*/ 141 h 352"/>
                <a:gd name="T46" fmla="*/ 227 w 343"/>
                <a:gd name="T47" fmla="*/ 144 h 352"/>
                <a:gd name="T48" fmla="*/ 226 w 343"/>
                <a:gd name="T49" fmla="*/ 144 h 352"/>
                <a:gd name="T50" fmla="*/ 226 w 343"/>
                <a:gd name="T51" fmla="*/ 144 h 352"/>
                <a:gd name="T52" fmla="*/ 226 w 343"/>
                <a:gd name="T53" fmla="*/ 144 h 352"/>
                <a:gd name="T54" fmla="*/ 225 w 343"/>
                <a:gd name="T55" fmla="*/ 144 h 352"/>
                <a:gd name="T56" fmla="*/ 203 w 343"/>
                <a:gd name="T57" fmla="*/ 106 h 352"/>
                <a:gd name="T58" fmla="*/ 204 w 343"/>
                <a:gd name="T59" fmla="*/ 102 h 352"/>
                <a:gd name="T60" fmla="*/ 205 w 343"/>
                <a:gd name="T61" fmla="*/ 101 h 352"/>
                <a:gd name="T62" fmla="*/ 205 w 343"/>
                <a:gd name="T63" fmla="*/ 100 h 352"/>
                <a:gd name="T64" fmla="*/ 197 w 343"/>
                <a:gd name="T65" fmla="*/ 90 h 352"/>
                <a:gd name="T66" fmla="*/ 205 w 343"/>
                <a:gd name="T67" fmla="*/ 82 h 352"/>
                <a:gd name="T68" fmla="*/ 194 w 343"/>
                <a:gd name="T69" fmla="*/ 76 h 352"/>
                <a:gd name="T70" fmla="*/ 196 w 343"/>
                <a:gd name="T71" fmla="*/ 59 h 352"/>
                <a:gd name="T72" fmla="*/ 178 w 343"/>
                <a:gd name="T73" fmla="*/ 53 h 352"/>
                <a:gd name="T74" fmla="*/ 172 w 343"/>
                <a:gd name="T75" fmla="*/ 45 h 352"/>
                <a:gd name="T76" fmla="*/ 177 w 343"/>
                <a:gd name="T77" fmla="*/ 35 h 352"/>
                <a:gd name="T78" fmla="*/ 205 w 343"/>
                <a:gd name="T79" fmla="*/ 3 h 352"/>
                <a:gd name="T80" fmla="*/ 174 w 343"/>
                <a:gd name="T81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3" h="352">
                  <a:moveTo>
                    <a:pt x="174" y="0"/>
                  </a:moveTo>
                  <a:cubicBezTo>
                    <a:pt x="156" y="0"/>
                    <a:pt x="137" y="2"/>
                    <a:pt x="115" y="8"/>
                  </a:cubicBezTo>
                  <a:cubicBezTo>
                    <a:pt x="115" y="8"/>
                    <a:pt x="0" y="37"/>
                    <a:pt x="51" y="172"/>
                  </a:cubicBezTo>
                  <a:cubicBezTo>
                    <a:pt x="51" y="172"/>
                    <a:pt x="79" y="259"/>
                    <a:pt x="70" y="352"/>
                  </a:cubicBezTo>
                  <a:cubicBezTo>
                    <a:pt x="200" y="352"/>
                    <a:pt x="200" y="352"/>
                    <a:pt x="200" y="352"/>
                  </a:cubicBezTo>
                  <a:cubicBezTo>
                    <a:pt x="202" y="316"/>
                    <a:pt x="217" y="309"/>
                    <a:pt x="228" y="309"/>
                  </a:cubicBezTo>
                  <a:cubicBezTo>
                    <a:pt x="236" y="309"/>
                    <a:pt x="241" y="312"/>
                    <a:pt x="241" y="312"/>
                  </a:cubicBezTo>
                  <a:cubicBezTo>
                    <a:pt x="241" y="312"/>
                    <a:pt x="254" y="316"/>
                    <a:pt x="268" y="316"/>
                  </a:cubicBezTo>
                  <a:cubicBezTo>
                    <a:pt x="289" y="316"/>
                    <a:pt x="313" y="307"/>
                    <a:pt x="294" y="262"/>
                  </a:cubicBezTo>
                  <a:cubicBezTo>
                    <a:pt x="304" y="249"/>
                    <a:pt x="304" y="249"/>
                    <a:pt x="304" y="249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7" y="233"/>
                    <a:pt x="307" y="233"/>
                    <a:pt x="307" y="233"/>
                  </a:cubicBezTo>
                  <a:cubicBezTo>
                    <a:pt x="305" y="212"/>
                    <a:pt x="305" y="212"/>
                    <a:pt x="305" y="212"/>
                  </a:cubicBezTo>
                  <a:cubicBezTo>
                    <a:pt x="327" y="204"/>
                    <a:pt x="327" y="204"/>
                    <a:pt x="327" y="204"/>
                  </a:cubicBezTo>
                  <a:cubicBezTo>
                    <a:pt x="327" y="204"/>
                    <a:pt x="343" y="198"/>
                    <a:pt x="328" y="182"/>
                  </a:cubicBezTo>
                  <a:cubicBezTo>
                    <a:pt x="320" y="173"/>
                    <a:pt x="320" y="173"/>
                    <a:pt x="320" y="173"/>
                  </a:cubicBezTo>
                  <a:cubicBezTo>
                    <a:pt x="282" y="173"/>
                    <a:pt x="282" y="173"/>
                    <a:pt x="282" y="173"/>
                  </a:cubicBezTo>
                  <a:cubicBezTo>
                    <a:pt x="280" y="147"/>
                    <a:pt x="270" y="140"/>
                    <a:pt x="261" y="139"/>
                  </a:cubicBezTo>
                  <a:cubicBezTo>
                    <a:pt x="260" y="139"/>
                    <a:pt x="259" y="138"/>
                    <a:pt x="258" y="138"/>
                  </a:cubicBezTo>
                  <a:cubicBezTo>
                    <a:pt x="258" y="138"/>
                    <a:pt x="257" y="139"/>
                    <a:pt x="257" y="139"/>
                  </a:cubicBezTo>
                  <a:cubicBezTo>
                    <a:pt x="252" y="139"/>
                    <a:pt x="249" y="140"/>
                    <a:pt x="248" y="141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7" y="141"/>
                    <a:pt x="237" y="144"/>
                    <a:pt x="227" y="144"/>
                  </a:cubicBezTo>
                  <a:cubicBezTo>
                    <a:pt x="226" y="144"/>
                    <a:pt x="226" y="144"/>
                    <a:pt x="226" y="144"/>
                  </a:cubicBezTo>
                  <a:cubicBezTo>
                    <a:pt x="226" y="144"/>
                    <a:pt x="226" y="144"/>
                    <a:pt x="226" y="144"/>
                  </a:cubicBezTo>
                  <a:cubicBezTo>
                    <a:pt x="226" y="144"/>
                    <a:pt x="226" y="144"/>
                    <a:pt x="226" y="144"/>
                  </a:cubicBezTo>
                  <a:cubicBezTo>
                    <a:pt x="226" y="144"/>
                    <a:pt x="225" y="144"/>
                    <a:pt x="225" y="144"/>
                  </a:cubicBezTo>
                  <a:cubicBezTo>
                    <a:pt x="209" y="144"/>
                    <a:pt x="192" y="137"/>
                    <a:pt x="203" y="106"/>
                  </a:cubicBezTo>
                  <a:cubicBezTo>
                    <a:pt x="203" y="105"/>
                    <a:pt x="204" y="103"/>
                    <a:pt x="204" y="102"/>
                  </a:cubicBezTo>
                  <a:cubicBezTo>
                    <a:pt x="204" y="102"/>
                    <a:pt x="204" y="101"/>
                    <a:pt x="205" y="101"/>
                  </a:cubicBezTo>
                  <a:cubicBezTo>
                    <a:pt x="205" y="101"/>
                    <a:pt x="205" y="100"/>
                    <a:pt x="205" y="100"/>
                  </a:cubicBezTo>
                  <a:cubicBezTo>
                    <a:pt x="197" y="90"/>
                    <a:pt x="197" y="90"/>
                    <a:pt x="197" y="90"/>
                  </a:cubicBezTo>
                  <a:cubicBezTo>
                    <a:pt x="205" y="82"/>
                    <a:pt x="205" y="82"/>
                    <a:pt x="205" y="82"/>
                  </a:cubicBezTo>
                  <a:cubicBezTo>
                    <a:pt x="194" y="76"/>
                    <a:pt x="194" y="76"/>
                    <a:pt x="194" y="76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53"/>
                    <a:pt x="172" y="50"/>
                    <a:pt x="172" y="45"/>
                  </a:cubicBezTo>
                  <a:cubicBezTo>
                    <a:pt x="172" y="42"/>
                    <a:pt x="173" y="39"/>
                    <a:pt x="177" y="35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195" y="1"/>
                    <a:pt x="185" y="0"/>
                    <a:pt x="174" y="0"/>
                  </a:cubicBezTo>
                </a:path>
              </a:pathLst>
            </a:custGeom>
            <a:gradFill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"/>
            <p:cNvSpPr>
              <a:spLocks/>
            </p:cNvSpPr>
            <p:nvPr/>
          </p:nvSpPr>
          <p:spPr bwMode="auto">
            <a:xfrm>
              <a:off x="7817306" y="834264"/>
              <a:ext cx="471613" cy="541667"/>
            </a:xfrm>
            <a:custGeom>
              <a:avLst/>
              <a:gdLst>
                <a:gd name="T0" fmla="*/ 33 w 148"/>
                <a:gd name="T1" fmla="*/ 0 h 170"/>
                <a:gd name="T2" fmla="*/ 33 w 148"/>
                <a:gd name="T3" fmla="*/ 0 h 170"/>
                <a:gd name="T4" fmla="*/ 33 w 148"/>
                <a:gd name="T5" fmla="*/ 0 h 170"/>
                <a:gd name="T6" fmla="*/ 5 w 148"/>
                <a:gd name="T7" fmla="*/ 32 h 170"/>
                <a:gd name="T8" fmla="*/ 0 w 148"/>
                <a:gd name="T9" fmla="*/ 42 h 170"/>
                <a:gd name="T10" fmla="*/ 6 w 148"/>
                <a:gd name="T11" fmla="*/ 50 h 170"/>
                <a:gd name="T12" fmla="*/ 24 w 148"/>
                <a:gd name="T13" fmla="*/ 56 h 170"/>
                <a:gd name="T14" fmla="*/ 22 w 148"/>
                <a:gd name="T15" fmla="*/ 73 h 170"/>
                <a:gd name="T16" fmla="*/ 33 w 148"/>
                <a:gd name="T17" fmla="*/ 79 h 170"/>
                <a:gd name="T18" fmla="*/ 25 w 148"/>
                <a:gd name="T19" fmla="*/ 87 h 170"/>
                <a:gd name="T20" fmla="*/ 33 w 148"/>
                <a:gd name="T21" fmla="*/ 97 h 170"/>
                <a:gd name="T22" fmla="*/ 33 w 148"/>
                <a:gd name="T23" fmla="*/ 97 h 170"/>
                <a:gd name="T24" fmla="*/ 33 w 148"/>
                <a:gd name="T25" fmla="*/ 98 h 170"/>
                <a:gd name="T26" fmla="*/ 32 w 148"/>
                <a:gd name="T27" fmla="*/ 99 h 170"/>
                <a:gd name="T28" fmla="*/ 31 w 148"/>
                <a:gd name="T29" fmla="*/ 103 h 170"/>
                <a:gd name="T30" fmla="*/ 53 w 148"/>
                <a:gd name="T31" fmla="*/ 141 h 170"/>
                <a:gd name="T32" fmla="*/ 54 w 148"/>
                <a:gd name="T33" fmla="*/ 141 h 170"/>
                <a:gd name="T34" fmla="*/ 55 w 148"/>
                <a:gd name="T35" fmla="*/ 141 h 170"/>
                <a:gd name="T36" fmla="*/ 76 w 148"/>
                <a:gd name="T37" fmla="*/ 138 h 170"/>
                <a:gd name="T38" fmla="*/ 76 w 148"/>
                <a:gd name="T39" fmla="*/ 138 h 170"/>
                <a:gd name="T40" fmla="*/ 76 w 148"/>
                <a:gd name="T41" fmla="*/ 138 h 170"/>
                <a:gd name="T42" fmla="*/ 85 w 148"/>
                <a:gd name="T43" fmla="*/ 136 h 170"/>
                <a:gd name="T44" fmla="*/ 86 w 148"/>
                <a:gd name="T45" fmla="*/ 135 h 170"/>
                <a:gd name="T46" fmla="*/ 86 w 148"/>
                <a:gd name="T47" fmla="*/ 135 h 170"/>
                <a:gd name="T48" fmla="*/ 86 w 148"/>
                <a:gd name="T49" fmla="*/ 135 h 170"/>
                <a:gd name="T50" fmla="*/ 89 w 148"/>
                <a:gd name="T51" fmla="*/ 136 h 170"/>
                <a:gd name="T52" fmla="*/ 110 w 148"/>
                <a:gd name="T53" fmla="*/ 170 h 170"/>
                <a:gd name="T54" fmla="*/ 148 w 148"/>
                <a:gd name="T55" fmla="*/ 170 h 170"/>
                <a:gd name="T56" fmla="*/ 121 w 148"/>
                <a:gd name="T57" fmla="*/ 138 h 170"/>
                <a:gd name="T58" fmla="*/ 120 w 148"/>
                <a:gd name="T59" fmla="*/ 132 h 170"/>
                <a:gd name="T60" fmla="*/ 129 w 148"/>
                <a:gd name="T61" fmla="*/ 111 h 170"/>
                <a:gd name="T62" fmla="*/ 33 w 148"/>
                <a:gd name="T6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70"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1" y="36"/>
                    <a:pt x="0" y="39"/>
                    <a:pt x="0" y="42"/>
                  </a:cubicBezTo>
                  <a:cubicBezTo>
                    <a:pt x="0" y="47"/>
                    <a:pt x="6" y="50"/>
                    <a:pt x="6" y="50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8"/>
                    <a:pt x="33" y="98"/>
                  </a:cubicBezTo>
                  <a:cubicBezTo>
                    <a:pt x="32" y="98"/>
                    <a:pt x="32" y="99"/>
                    <a:pt x="32" y="99"/>
                  </a:cubicBezTo>
                  <a:cubicBezTo>
                    <a:pt x="32" y="100"/>
                    <a:pt x="31" y="102"/>
                    <a:pt x="31" y="103"/>
                  </a:cubicBezTo>
                  <a:cubicBezTo>
                    <a:pt x="20" y="134"/>
                    <a:pt x="37" y="141"/>
                    <a:pt x="53" y="141"/>
                  </a:cubicBezTo>
                  <a:cubicBezTo>
                    <a:pt x="53" y="141"/>
                    <a:pt x="54" y="141"/>
                    <a:pt x="54" y="141"/>
                  </a:cubicBezTo>
                  <a:cubicBezTo>
                    <a:pt x="54" y="141"/>
                    <a:pt x="54" y="141"/>
                    <a:pt x="55" y="141"/>
                  </a:cubicBezTo>
                  <a:cubicBezTo>
                    <a:pt x="65" y="141"/>
                    <a:pt x="75" y="138"/>
                    <a:pt x="76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7" y="137"/>
                    <a:pt x="80" y="136"/>
                    <a:pt x="85" y="136"/>
                  </a:cubicBezTo>
                  <a:cubicBezTo>
                    <a:pt x="85" y="136"/>
                    <a:pt x="86" y="135"/>
                    <a:pt x="86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7" y="135"/>
                    <a:pt x="88" y="136"/>
                    <a:pt x="89" y="136"/>
                  </a:cubicBezTo>
                  <a:cubicBezTo>
                    <a:pt x="98" y="137"/>
                    <a:pt x="108" y="144"/>
                    <a:pt x="110" y="170"/>
                  </a:cubicBezTo>
                  <a:cubicBezTo>
                    <a:pt x="148" y="170"/>
                    <a:pt x="148" y="170"/>
                    <a:pt x="148" y="170"/>
                  </a:cubicBezTo>
                  <a:cubicBezTo>
                    <a:pt x="121" y="138"/>
                    <a:pt x="121" y="138"/>
                    <a:pt x="121" y="138"/>
                  </a:cubicBezTo>
                  <a:cubicBezTo>
                    <a:pt x="121" y="138"/>
                    <a:pt x="120" y="136"/>
                    <a:pt x="120" y="132"/>
                  </a:cubicBezTo>
                  <a:cubicBezTo>
                    <a:pt x="120" y="127"/>
                    <a:pt x="121" y="120"/>
                    <a:pt x="129" y="111"/>
                  </a:cubicBezTo>
                  <a:cubicBezTo>
                    <a:pt x="129" y="111"/>
                    <a:pt x="123" y="17"/>
                    <a:pt x="33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"/>
            <p:cNvSpPr>
              <a:spLocks noEditPoints="1"/>
            </p:cNvSpPr>
            <p:nvPr/>
          </p:nvSpPr>
          <p:spPr bwMode="auto">
            <a:xfrm>
              <a:off x="7817306" y="834264"/>
              <a:ext cx="283605" cy="449265"/>
            </a:xfrm>
            <a:custGeom>
              <a:avLst/>
              <a:gdLst>
                <a:gd name="T0" fmla="*/ 53 w 89"/>
                <a:gd name="T1" fmla="*/ 141 h 141"/>
                <a:gd name="T2" fmla="*/ 54 w 89"/>
                <a:gd name="T3" fmla="*/ 141 h 141"/>
                <a:gd name="T4" fmla="*/ 54 w 89"/>
                <a:gd name="T5" fmla="*/ 141 h 141"/>
                <a:gd name="T6" fmla="*/ 53 w 89"/>
                <a:gd name="T7" fmla="*/ 141 h 141"/>
                <a:gd name="T8" fmla="*/ 76 w 89"/>
                <a:gd name="T9" fmla="*/ 138 h 141"/>
                <a:gd name="T10" fmla="*/ 55 w 89"/>
                <a:gd name="T11" fmla="*/ 141 h 141"/>
                <a:gd name="T12" fmla="*/ 76 w 89"/>
                <a:gd name="T13" fmla="*/ 138 h 141"/>
                <a:gd name="T14" fmla="*/ 85 w 89"/>
                <a:gd name="T15" fmla="*/ 136 h 141"/>
                <a:gd name="T16" fmla="*/ 76 w 89"/>
                <a:gd name="T17" fmla="*/ 138 h 141"/>
                <a:gd name="T18" fmla="*/ 85 w 89"/>
                <a:gd name="T19" fmla="*/ 136 h 141"/>
                <a:gd name="T20" fmla="*/ 86 w 89"/>
                <a:gd name="T21" fmla="*/ 135 h 141"/>
                <a:gd name="T22" fmla="*/ 86 w 89"/>
                <a:gd name="T23" fmla="*/ 135 h 141"/>
                <a:gd name="T24" fmla="*/ 89 w 89"/>
                <a:gd name="T25" fmla="*/ 136 h 141"/>
                <a:gd name="T26" fmla="*/ 86 w 89"/>
                <a:gd name="T27" fmla="*/ 135 h 141"/>
                <a:gd name="T28" fmla="*/ 32 w 89"/>
                <a:gd name="T29" fmla="*/ 99 h 141"/>
                <a:gd name="T30" fmla="*/ 31 w 89"/>
                <a:gd name="T31" fmla="*/ 103 h 141"/>
                <a:gd name="T32" fmla="*/ 32 w 89"/>
                <a:gd name="T33" fmla="*/ 99 h 141"/>
                <a:gd name="T34" fmla="*/ 33 w 89"/>
                <a:gd name="T35" fmla="*/ 97 h 141"/>
                <a:gd name="T36" fmla="*/ 33 w 89"/>
                <a:gd name="T37" fmla="*/ 98 h 141"/>
                <a:gd name="T38" fmla="*/ 33 w 89"/>
                <a:gd name="T39" fmla="*/ 97 h 141"/>
                <a:gd name="T40" fmla="*/ 33 w 89"/>
                <a:gd name="T41" fmla="*/ 97 h 141"/>
                <a:gd name="T42" fmla="*/ 33 w 89"/>
                <a:gd name="T43" fmla="*/ 79 h 141"/>
                <a:gd name="T44" fmla="*/ 25 w 89"/>
                <a:gd name="T45" fmla="*/ 87 h 141"/>
                <a:gd name="T46" fmla="*/ 33 w 89"/>
                <a:gd name="T47" fmla="*/ 79 h 141"/>
                <a:gd name="T48" fmla="*/ 24 w 89"/>
                <a:gd name="T49" fmla="*/ 56 h 141"/>
                <a:gd name="T50" fmla="*/ 22 w 89"/>
                <a:gd name="T51" fmla="*/ 73 h 141"/>
                <a:gd name="T52" fmla="*/ 24 w 89"/>
                <a:gd name="T53" fmla="*/ 56 h 141"/>
                <a:gd name="T54" fmla="*/ 33 w 89"/>
                <a:gd name="T55" fmla="*/ 0 h 141"/>
                <a:gd name="T56" fmla="*/ 5 w 89"/>
                <a:gd name="T57" fmla="*/ 32 h 141"/>
                <a:gd name="T58" fmla="*/ 0 w 89"/>
                <a:gd name="T59" fmla="*/ 42 h 141"/>
                <a:gd name="T60" fmla="*/ 5 w 89"/>
                <a:gd name="T61" fmla="*/ 32 h 141"/>
                <a:gd name="T62" fmla="*/ 33 w 89"/>
                <a:gd name="T63" fmla="*/ 0 h 141"/>
                <a:gd name="T64" fmla="*/ 33 w 89"/>
                <a:gd name="T6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" h="141">
                  <a:moveTo>
                    <a:pt x="53" y="141"/>
                  </a:moveTo>
                  <a:cubicBezTo>
                    <a:pt x="53" y="141"/>
                    <a:pt x="54" y="141"/>
                    <a:pt x="54" y="141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54" y="141"/>
                    <a:pt x="53" y="141"/>
                    <a:pt x="53" y="141"/>
                  </a:cubicBezTo>
                  <a:moveTo>
                    <a:pt x="76" y="138"/>
                  </a:moveTo>
                  <a:cubicBezTo>
                    <a:pt x="75" y="138"/>
                    <a:pt x="65" y="141"/>
                    <a:pt x="55" y="141"/>
                  </a:cubicBezTo>
                  <a:cubicBezTo>
                    <a:pt x="65" y="141"/>
                    <a:pt x="75" y="138"/>
                    <a:pt x="76" y="138"/>
                  </a:cubicBezTo>
                  <a:moveTo>
                    <a:pt x="85" y="136"/>
                  </a:moveTo>
                  <a:cubicBezTo>
                    <a:pt x="80" y="136"/>
                    <a:pt x="77" y="137"/>
                    <a:pt x="76" y="138"/>
                  </a:cubicBezTo>
                  <a:cubicBezTo>
                    <a:pt x="77" y="137"/>
                    <a:pt x="80" y="136"/>
                    <a:pt x="85" y="136"/>
                  </a:cubicBezTo>
                  <a:moveTo>
                    <a:pt x="86" y="135"/>
                  </a:moveTo>
                  <a:cubicBezTo>
                    <a:pt x="86" y="135"/>
                    <a:pt x="86" y="135"/>
                    <a:pt x="86" y="135"/>
                  </a:cubicBezTo>
                  <a:cubicBezTo>
                    <a:pt x="87" y="135"/>
                    <a:pt x="88" y="136"/>
                    <a:pt x="89" y="136"/>
                  </a:cubicBezTo>
                  <a:cubicBezTo>
                    <a:pt x="88" y="136"/>
                    <a:pt x="87" y="135"/>
                    <a:pt x="86" y="135"/>
                  </a:cubicBezTo>
                  <a:moveTo>
                    <a:pt x="32" y="99"/>
                  </a:moveTo>
                  <a:cubicBezTo>
                    <a:pt x="32" y="100"/>
                    <a:pt x="31" y="102"/>
                    <a:pt x="31" y="103"/>
                  </a:cubicBezTo>
                  <a:cubicBezTo>
                    <a:pt x="31" y="102"/>
                    <a:pt x="32" y="100"/>
                    <a:pt x="32" y="99"/>
                  </a:cubicBezTo>
                  <a:moveTo>
                    <a:pt x="33" y="97"/>
                  </a:moveTo>
                  <a:cubicBezTo>
                    <a:pt x="33" y="97"/>
                    <a:pt x="33" y="98"/>
                    <a:pt x="33" y="98"/>
                  </a:cubicBezTo>
                  <a:cubicBezTo>
                    <a:pt x="33" y="98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moveTo>
                    <a:pt x="33" y="79"/>
                  </a:moveTo>
                  <a:cubicBezTo>
                    <a:pt x="25" y="87"/>
                    <a:pt x="25" y="87"/>
                    <a:pt x="25" y="87"/>
                  </a:cubicBezTo>
                  <a:cubicBezTo>
                    <a:pt x="33" y="79"/>
                    <a:pt x="33" y="79"/>
                    <a:pt x="33" y="79"/>
                  </a:cubicBezTo>
                  <a:moveTo>
                    <a:pt x="24" y="56"/>
                  </a:moveTo>
                  <a:cubicBezTo>
                    <a:pt x="22" y="73"/>
                    <a:pt x="22" y="73"/>
                    <a:pt x="22" y="73"/>
                  </a:cubicBezTo>
                  <a:cubicBezTo>
                    <a:pt x="24" y="56"/>
                    <a:pt x="24" y="56"/>
                    <a:pt x="24" y="56"/>
                  </a:cubicBezTo>
                  <a:moveTo>
                    <a:pt x="33" y="0"/>
                  </a:moveTo>
                  <a:cubicBezTo>
                    <a:pt x="5" y="32"/>
                    <a:pt x="5" y="32"/>
                    <a:pt x="5" y="32"/>
                  </a:cubicBezTo>
                  <a:cubicBezTo>
                    <a:pt x="1" y="36"/>
                    <a:pt x="0" y="39"/>
                    <a:pt x="0" y="42"/>
                  </a:cubicBezTo>
                  <a:cubicBezTo>
                    <a:pt x="0" y="39"/>
                    <a:pt x="1" y="36"/>
                    <a:pt x="5" y="3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3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"/>
            <p:cNvSpPr>
              <a:spLocks noEditPoints="1"/>
            </p:cNvSpPr>
            <p:nvPr/>
          </p:nvSpPr>
          <p:spPr bwMode="auto">
            <a:xfrm>
              <a:off x="7549633" y="1019067"/>
              <a:ext cx="181635" cy="210295"/>
            </a:xfrm>
            <a:custGeom>
              <a:avLst/>
              <a:gdLst>
                <a:gd name="T0" fmla="*/ 0 w 57"/>
                <a:gd name="T1" fmla="*/ 17 h 66"/>
                <a:gd name="T2" fmla="*/ 0 w 57"/>
                <a:gd name="T3" fmla="*/ 49 h 66"/>
                <a:gd name="T4" fmla="*/ 28 w 57"/>
                <a:gd name="T5" fmla="*/ 66 h 66"/>
                <a:gd name="T6" fmla="*/ 57 w 57"/>
                <a:gd name="T7" fmla="*/ 49 h 66"/>
                <a:gd name="T8" fmla="*/ 57 w 57"/>
                <a:gd name="T9" fmla="*/ 17 h 66"/>
                <a:gd name="T10" fmla="*/ 28 w 57"/>
                <a:gd name="T11" fmla="*/ 0 h 66"/>
                <a:gd name="T12" fmla="*/ 0 w 57"/>
                <a:gd name="T13" fmla="*/ 17 h 66"/>
                <a:gd name="T14" fmla="*/ 50 w 57"/>
                <a:gd name="T15" fmla="*/ 45 h 66"/>
                <a:gd name="T16" fmla="*/ 32 w 57"/>
                <a:gd name="T17" fmla="*/ 56 h 66"/>
                <a:gd name="T18" fmla="*/ 32 w 57"/>
                <a:gd name="T19" fmla="*/ 10 h 66"/>
                <a:gd name="T20" fmla="*/ 50 w 57"/>
                <a:gd name="T21" fmla="*/ 21 h 66"/>
                <a:gd name="T22" fmla="*/ 50 w 57"/>
                <a:gd name="T23" fmla="*/ 45 h 66"/>
                <a:gd name="T24" fmla="*/ 7 w 57"/>
                <a:gd name="T25" fmla="*/ 21 h 66"/>
                <a:gd name="T26" fmla="*/ 25 w 57"/>
                <a:gd name="T27" fmla="*/ 10 h 66"/>
                <a:gd name="T28" fmla="*/ 25 w 57"/>
                <a:gd name="T29" fmla="*/ 56 h 66"/>
                <a:gd name="T30" fmla="*/ 7 w 57"/>
                <a:gd name="T31" fmla="*/ 45 h 66"/>
                <a:gd name="T32" fmla="*/ 7 w 57"/>
                <a:gd name="T33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6">
                  <a:moveTo>
                    <a:pt x="0" y="17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0" y="17"/>
                  </a:lnTo>
                  <a:close/>
                  <a:moveTo>
                    <a:pt x="50" y="45"/>
                  </a:moveTo>
                  <a:cubicBezTo>
                    <a:pt x="48" y="47"/>
                    <a:pt x="37" y="52"/>
                    <a:pt x="32" y="56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7" y="13"/>
                    <a:pt x="48" y="19"/>
                    <a:pt x="50" y="21"/>
                  </a:cubicBezTo>
                  <a:lnTo>
                    <a:pt x="50" y="45"/>
                  </a:lnTo>
                  <a:close/>
                  <a:moveTo>
                    <a:pt x="7" y="21"/>
                  </a:moveTo>
                  <a:cubicBezTo>
                    <a:pt x="9" y="19"/>
                    <a:pt x="19" y="14"/>
                    <a:pt x="25" y="10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19" y="52"/>
                    <a:pt x="9" y="47"/>
                    <a:pt x="7" y="45"/>
                  </a:cubicBezTo>
                  <a:lnTo>
                    <a:pt x="7" y="21"/>
                  </a:ln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 noEditPoints="1"/>
            </p:cNvSpPr>
            <p:nvPr userDrawn="1"/>
          </p:nvSpPr>
          <p:spPr bwMode="auto">
            <a:xfrm>
              <a:off x="6231078" y="802401"/>
              <a:ext cx="398322" cy="430148"/>
            </a:xfrm>
            <a:custGeom>
              <a:avLst/>
              <a:gdLst>
                <a:gd name="T0" fmla="*/ 121108 w 398383"/>
                <a:gd name="T1" fmla="*/ 258152 h 430254"/>
                <a:gd name="T2" fmla="*/ 121108 w 398383"/>
                <a:gd name="T3" fmla="*/ 232656 h 430254"/>
                <a:gd name="T4" fmla="*/ 270900 w 398383"/>
                <a:gd name="T5" fmla="*/ 232656 h 430254"/>
                <a:gd name="T6" fmla="*/ 270900 w 398383"/>
                <a:gd name="T7" fmla="*/ 258152 h 430254"/>
                <a:gd name="T8" fmla="*/ 121108 w 398383"/>
                <a:gd name="T9" fmla="*/ 258152 h 430254"/>
                <a:gd name="T10" fmla="*/ 121108 w 398383"/>
                <a:gd name="T11" fmla="*/ 188037 h 430254"/>
                <a:gd name="T12" fmla="*/ 121108 w 398383"/>
                <a:gd name="T13" fmla="*/ 159353 h 430254"/>
                <a:gd name="T14" fmla="*/ 270900 w 398383"/>
                <a:gd name="T15" fmla="*/ 159353 h 430254"/>
                <a:gd name="T16" fmla="*/ 270900 w 398383"/>
                <a:gd name="T17" fmla="*/ 188037 h 430254"/>
                <a:gd name="T18" fmla="*/ 121108 w 398383"/>
                <a:gd name="T19" fmla="*/ 188037 h 430254"/>
                <a:gd name="T20" fmla="*/ 121108 w 398383"/>
                <a:gd name="T21" fmla="*/ 114734 h 430254"/>
                <a:gd name="T22" fmla="*/ 121108 w 398383"/>
                <a:gd name="T23" fmla="*/ 89238 h 430254"/>
                <a:gd name="T24" fmla="*/ 270900 w 398383"/>
                <a:gd name="T25" fmla="*/ 89238 h 430254"/>
                <a:gd name="T26" fmla="*/ 270900 w 398383"/>
                <a:gd name="T27" fmla="*/ 114734 h 430254"/>
                <a:gd name="T28" fmla="*/ 121108 w 398383"/>
                <a:gd name="T29" fmla="*/ 114734 h 430254"/>
                <a:gd name="T30" fmla="*/ 299584 w 398383"/>
                <a:gd name="T31" fmla="*/ 0 h 430254"/>
                <a:gd name="T32" fmla="*/ 98799 w 398383"/>
                <a:gd name="T33" fmla="*/ 0 h 430254"/>
                <a:gd name="T34" fmla="*/ 0 w 398383"/>
                <a:gd name="T35" fmla="*/ 172101 h 430254"/>
                <a:gd name="T36" fmla="*/ 98799 w 398383"/>
                <a:gd name="T37" fmla="*/ 344203 h 430254"/>
                <a:gd name="T38" fmla="*/ 229469 w 398383"/>
                <a:gd name="T39" fmla="*/ 344203 h 430254"/>
                <a:gd name="T40" fmla="*/ 347390 w 398383"/>
                <a:gd name="T41" fmla="*/ 430254 h 430254"/>
                <a:gd name="T42" fmla="*/ 328268 w 398383"/>
                <a:gd name="T43" fmla="*/ 293210 h 430254"/>
                <a:gd name="T44" fmla="*/ 398383 w 398383"/>
                <a:gd name="T45" fmla="*/ 172101 h 430254"/>
                <a:gd name="T46" fmla="*/ 299584 w 398383"/>
                <a:gd name="T47" fmla="*/ 0 h 430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8383" h="430254">
                  <a:moveTo>
                    <a:pt x="121108" y="258152"/>
                  </a:moveTo>
                  <a:lnTo>
                    <a:pt x="121108" y="232656"/>
                  </a:lnTo>
                  <a:lnTo>
                    <a:pt x="270900" y="232656"/>
                  </a:lnTo>
                  <a:lnTo>
                    <a:pt x="270900" y="258152"/>
                  </a:lnTo>
                  <a:lnTo>
                    <a:pt x="121108" y="258152"/>
                  </a:lnTo>
                  <a:moveTo>
                    <a:pt x="121108" y="188037"/>
                  </a:moveTo>
                  <a:lnTo>
                    <a:pt x="121108" y="159353"/>
                  </a:lnTo>
                  <a:lnTo>
                    <a:pt x="270900" y="159353"/>
                  </a:lnTo>
                  <a:lnTo>
                    <a:pt x="270900" y="188037"/>
                  </a:lnTo>
                  <a:lnTo>
                    <a:pt x="121108" y="188037"/>
                  </a:lnTo>
                  <a:moveTo>
                    <a:pt x="121108" y="114734"/>
                  </a:moveTo>
                  <a:lnTo>
                    <a:pt x="121108" y="89238"/>
                  </a:lnTo>
                  <a:lnTo>
                    <a:pt x="270900" y="89238"/>
                  </a:lnTo>
                  <a:lnTo>
                    <a:pt x="270900" y="114734"/>
                  </a:lnTo>
                  <a:lnTo>
                    <a:pt x="121108" y="114734"/>
                  </a:lnTo>
                  <a:moveTo>
                    <a:pt x="299584" y="0"/>
                  </a:moveTo>
                  <a:lnTo>
                    <a:pt x="98799" y="0"/>
                  </a:lnTo>
                  <a:lnTo>
                    <a:pt x="0" y="172101"/>
                  </a:lnTo>
                  <a:lnTo>
                    <a:pt x="98799" y="344203"/>
                  </a:lnTo>
                  <a:lnTo>
                    <a:pt x="229469" y="344203"/>
                  </a:lnTo>
                  <a:lnTo>
                    <a:pt x="347390" y="430254"/>
                  </a:lnTo>
                  <a:lnTo>
                    <a:pt x="328268" y="293210"/>
                  </a:lnTo>
                  <a:lnTo>
                    <a:pt x="398383" y="172101"/>
                  </a:lnTo>
                  <a:lnTo>
                    <a:pt x="299584" y="0"/>
                  </a:lnTo>
                </a:path>
              </a:pathLst>
            </a:custGeom>
            <a:gradFill rotWithShape="1"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 userDrawn="1"/>
          </p:nvSpPr>
          <p:spPr bwMode="auto">
            <a:xfrm>
              <a:off x="7900907" y="463906"/>
              <a:ext cx="729725" cy="914462"/>
            </a:xfrm>
            <a:custGeom>
              <a:avLst/>
              <a:gdLst>
                <a:gd name="T0" fmla="*/ 104 w 229"/>
                <a:gd name="T1" fmla="*/ 0 h 287"/>
                <a:gd name="T2" fmla="*/ 0 w 229"/>
                <a:gd name="T3" fmla="*/ 94 h 287"/>
                <a:gd name="T4" fmla="*/ 7 w 229"/>
                <a:gd name="T5" fmla="*/ 115 h 287"/>
                <a:gd name="T6" fmla="*/ 6 w 229"/>
                <a:gd name="T7" fmla="*/ 117 h 287"/>
                <a:gd name="T8" fmla="*/ 102 w 229"/>
                <a:gd name="T9" fmla="*/ 228 h 287"/>
                <a:gd name="T10" fmla="*/ 102 w 229"/>
                <a:gd name="T11" fmla="*/ 228 h 287"/>
                <a:gd name="T12" fmla="*/ 102 w 229"/>
                <a:gd name="T13" fmla="*/ 228 h 287"/>
                <a:gd name="T14" fmla="*/ 93 w 229"/>
                <a:gd name="T15" fmla="*/ 249 h 287"/>
                <a:gd name="T16" fmla="*/ 94 w 229"/>
                <a:gd name="T17" fmla="*/ 255 h 287"/>
                <a:gd name="T18" fmla="*/ 121 w 229"/>
                <a:gd name="T19" fmla="*/ 287 h 287"/>
                <a:gd name="T20" fmla="*/ 188 w 229"/>
                <a:gd name="T21" fmla="*/ 287 h 287"/>
                <a:gd name="T22" fmla="*/ 204 w 229"/>
                <a:gd name="T23" fmla="*/ 141 h 287"/>
                <a:gd name="T24" fmla="*/ 183 w 229"/>
                <a:gd name="T25" fmla="*/ 22 h 287"/>
                <a:gd name="T26" fmla="*/ 162 w 229"/>
                <a:gd name="T27" fmla="*/ 37 h 287"/>
                <a:gd name="T28" fmla="*/ 166 w 229"/>
                <a:gd name="T29" fmla="*/ 12 h 287"/>
                <a:gd name="T30" fmla="*/ 152 w 229"/>
                <a:gd name="T31" fmla="*/ 7 h 287"/>
                <a:gd name="T32" fmla="*/ 104 w 229"/>
                <a:gd name="T33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9" h="287">
                  <a:moveTo>
                    <a:pt x="104" y="0"/>
                  </a:moveTo>
                  <a:cubicBezTo>
                    <a:pt x="6" y="0"/>
                    <a:pt x="0" y="94"/>
                    <a:pt x="0" y="94"/>
                  </a:cubicBezTo>
                  <a:cubicBezTo>
                    <a:pt x="12" y="106"/>
                    <a:pt x="7" y="115"/>
                    <a:pt x="7" y="115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96" y="134"/>
                    <a:pt x="102" y="228"/>
                    <a:pt x="102" y="228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94" y="237"/>
                    <a:pt x="93" y="244"/>
                    <a:pt x="93" y="249"/>
                  </a:cubicBezTo>
                  <a:cubicBezTo>
                    <a:pt x="93" y="253"/>
                    <a:pt x="94" y="255"/>
                    <a:pt x="94" y="255"/>
                  </a:cubicBezTo>
                  <a:cubicBezTo>
                    <a:pt x="121" y="287"/>
                    <a:pt x="121" y="287"/>
                    <a:pt x="121" y="287"/>
                  </a:cubicBezTo>
                  <a:cubicBezTo>
                    <a:pt x="188" y="287"/>
                    <a:pt x="188" y="287"/>
                    <a:pt x="188" y="287"/>
                  </a:cubicBezTo>
                  <a:cubicBezTo>
                    <a:pt x="181" y="211"/>
                    <a:pt x="204" y="141"/>
                    <a:pt x="204" y="141"/>
                  </a:cubicBezTo>
                  <a:cubicBezTo>
                    <a:pt x="229" y="75"/>
                    <a:pt x="205" y="40"/>
                    <a:pt x="183" y="22"/>
                  </a:cubicBezTo>
                  <a:cubicBezTo>
                    <a:pt x="162" y="37"/>
                    <a:pt x="162" y="37"/>
                    <a:pt x="162" y="37"/>
                  </a:cubicBezTo>
                  <a:cubicBezTo>
                    <a:pt x="166" y="12"/>
                    <a:pt x="166" y="12"/>
                    <a:pt x="166" y="12"/>
                  </a:cubicBezTo>
                  <a:cubicBezTo>
                    <a:pt x="158" y="8"/>
                    <a:pt x="152" y="7"/>
                    <a:pt x="152" y="7"/>
                  </a:cubicBezTo>
                  <a:cubicBezTo>
                    <a:pt x="134" y="2"/>
                    <a:pt x="118" y="0"/>
                    <a:pt x="104" y="0"/>
                  </a:cubicBezTo>
                </a:path>
              </a:pathLst>
            </a:custGeom>
            <a:gradFill rotWithShape="1"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/>
            </p:cNvSpPr>
            <p:nvPr/>
          </p:nvSpPr>
          <p:spPr bwMode="auto">
            <a:xfrm>
              <a:off x="8199695" y="1187941"/>
              <a:ext cx="28679" cy="66912"/>
            </a:xfrm>
            <a:custGeom>
              <a:avLst/>
              <a:gdLst>
                <a:gd name="T0" fmla="*/ 9 w 9"/>
                <a:gd name="T1" fmla="*/ 0 h 21"/>
                <a:gd name="T2" fmla="*/ 0 w 9"/>
                <a:gd name="T3" fmla="*/ 21 h 21"/>
                <a:gd name="T4" fmla="*/ 9 w 9"/>
                <a:gd name="T5" fmla="*/ 0 h 21"/>
                <a:gd name="T6" fmla="*/ 9 w 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1">
                  <a:moveTo>
                    <a:pt x="9" y="0"/>
                  </a:moveTo>
                  <a:cubicBezTo>
                    <a:pt x="1" y="9"/>
                    <a:pt x="0" y="16"/>
                    <a:pt x="0" y="21"/>
                  </a:cubicBezTo>
                  <a:cubicBezTo>
                    <a:pt x="0" y="16"/>
                    <a:pt x="1" y="9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343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 userDrawn="1"/>
          </p:nvSpPr>
          <p:spPr bwMode="auto">
            <a:xfrm>
              <a:off x="8366896" y="157274"/>
              <a:ext cx="398322" cy="379167"/>
            </a:xfrm>
            <a:custGeom>
              <a:avLst/>
              <a:gdLst>
                <a:gd name="T0" fmla="*/ 39 w 125"/>
                <a:gd name="T1" fmla="*/ 80 h 119"/>
                <a:gd name="T2" fmla="*/ 39 w 125"/>
                <a:gd name="T3" fmla="*/ 72 h 119"/>
                <a:gd name="T4" fmla="*/ 86 w 125"/>
                <a:gd name="T5" fmla="*/ 72 h 119"/>
                <a:gd name="T6" fmla="*/ 86 w 125"/>
                <a:gd name="T7" fmla="*/ 80 h 119"/>
                <a:gd name="T8" fmla="*/ 39 w 125"/>
                <a:gd name="T9" fmla="*/ 80 h 119"/>
                <a:gd name="T10" fmla="*/ 39 w 125"/>
                <a:gd name="T11" fmla="*/ 58 h 119"/>
                <a:gd name="T12" fmla="*/ 39 w 125"/>
                <a:gd name="T13" fmla="*/ 49 h 119"/>
                <a:gd name="T14" fmla="*/ 86 w 125"/>
                <a:gd name="T15" fmla="*/ 49 h 119"/>
                <a:gd name="T16" fmla="*/ 86 w 125"/>
                <a:gd name="T17" fmla="*/ 58 h 119"/>
                <a:gd name="T18" fmla="*/ 39 w 125"/>
                <a:gd name="T19" fmla="*/ 58 h 119"/>
                <a:gd name="T20" fmla="*/ 39 w 125"/>
                <a:gd name="T21" fmla="*/ 35 h 119"/>
                <a:gd name="T22" fmla="*/ 39 w 125"/>
                <a:gd name="T23" fmla="*/ 27 h 119"/>
                <a:gd name="T24" fmla="*/ 86 w 125"/>
                <a:gd name="T25" fmla="*/ 27 h 119"/>
                <a:gd name="T26" fmla="*/ 86 w 125"/>
                <a:gd name="T27" fmla="*/ 35 h 119"/>
                <a:gd name="T28" fmla="*/ 39 w 125"/>
                <a:gd name="T29" fmla="*/ 35 h 119"/>
                <a:gd name="T30" fmla="*/ 93 w 125"/>
                <a:gd name="T31" fmla="*/ 0 h 119"/>
                <a:gd name="T32" fmla="*/ 31 w 125"/>
                <a:gd name="T33" fmla="*/ 0 h 119"/>
                <a:gd name="T34" fmla="*/ 0 w 125"/>
                <a:gd name="T35" fmla="*/ 54 h 119"/>
                <a:gd name="T36" fmla="*/ 21 w 125"/>
                <a:gd name="T37" fmla="*/ 91 h 119"/>
                <a:gd name="T38" fmla="*/ 19 w 125"/>
                <a:gd name="T39" fmla="*/ 109 h 119"/>
                <a:gd name="T40" fmla="*/ 36 w 125"/>
                <a:gd name="T41" fmla="*/ 119 h 119"/>
                <a:gd name="T42" fmla="*/ 36 w 125"/>
                <a:gd name="T43" fmla="*/ 119 h 119"/>
                <a:gd name="T44" fmla="*/ 36 w 125"/>
                <a:gd name="T45" fmla="*/ 119 h 119"/>
                <a:gd name="T46" fmla="*/ 52 w 125"/>
                <a:gd name="T47" fmla="*/ 108 h 119"/>
                <a:gd name="T48" fmla="*/ 93 w 125"/>
                <a:gd name="T49" fmla="*/ 108 h 119"/>
                <a:gd name="T50" fmla="*/ 125 w 125"/>
                <a:gd name="T51" fmla="*/ 54 h 119"/>
                <a:gd name="T52" fmla="*/ 93 w 125"/>
                <a:gd name="T5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19">
                  <a:moveTo>
                    <a:pt x="39" y="80"/>
                  </a:moveTo>
                  <a:cubicBezTo>
                    <a:pt x="39" y="72"/>
                    <a:pt x="39" y="72"/>
                    <a:pt x="39" y="72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39" y="80"/>
                    <a:pt x="39" y="80"/>
                    <a:pt x="39" y="80"/>
                  </a:cubicBezTo>
                  <a:moveTo>
                    <a:pt x="39" y="58"/>
                  </a:moveTo>
                  <a:cubicBezTo>
                    <a:pt x="39" y="49"/>
                    <a:pt x="39" y="49"/>
                    <a:pt x="39" y="49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39" y="58"/>
                    <a:pt x="39" y="58"/>
                    <a:pt x="39" y="58"/>
                  </a:cubicBezTo>
                  <a:moveTo>
                    <a:pt x="39" y="35"/>
                  </a:moveTo>
                  <a:cubicBezTo>
                    <a:pt x="39" y="27"/>
                    <a:pt x="39" y="27"/>
                    <a:pt x="39" y="27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39" y="35"/>
                    <a:pt x="39" y="35"/>
                    <a:pt x="39" y="35"/>
                  </a:cubicBezTo>
                  <a:moveTo>
                    <a:pt x="93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24" y="112"/>
                    <a:pt x="30" y="115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52" y="108"/>
                    <a:pt x="52" y="108"/>
                    <a:pt x="52" y="108"/>
                  </a:cubicBezTo>
                  <a:cubicBezTo>
                    <a:pt x="93" y="108"/>
                    <a:pt x="93" y="108"/>
                    <a:pt x="93" y="108"/>
                  </a:cubicBezTo>
                  <a:cubicBezTo>
                    <a:pt x="125" y="54"/>
                    <a:pt x="125" y="54"/>
                    <a:pt x="125" y="54"/>
                  </a:cubicBezTo>
                  <a:cubicBezTo>
                    <a:pt x="93" y="0"/>
                    <a:pt x="93" y="0"/>
                    <a:pt x="93" y="0"/>
                  </a:cubicBezTo>
                </a:path>
              </a:pathLst>
            </a:custGeom>
            <a:gradFill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/>
            </p:cNvSpPr>
            <p:nvPr userDrawn="1"/>
          </p:nvSpPr>
          <p:spPr bwMode="auto">
            <a:xfrm>
              <a:off x="8414694" y="504578"/>
              <a:ext cx="66918" cy="79656"/>
            </a:xfrm>
            <a:custGeom>
              <a:avLst/>
              <a:gdLst>
                <a:gd name="T0" fmla="*/ 4 w 21"/>
                <a:gd name="T1" fmla="*/ 0 h 25"/>
                <a:gd name="T2" fmla="*/ 4 w 21"/>
                <a:gd name="T3" fmla="*/ 0 h 25"/>
                <a:gd name="T4" fmla="*/ 4 w 21"/>
                <a:gd name="T5" fmla="*/ 0 h 25"/>
                <a:gd name="T6" fmla="*/ 0 w 21"/>
                <a:gd name="T7" fmla="*/ 25 h 25"/>
                <a:gd name="T8" fmla="*/ 21 w 21"/>
                <a:gd name="T9" fmla="*/ 10 h 25"/>
                <a:gd name="T10" fmla="*/ 4 w 21"/>
                <a:gd name="T11" fmla="*/ 0 h 25"/>
                <a:gd name="T12" fmla="*/ 4 w 21"/>
                <a:gd name="T13" fmla="*/ 0 h 25"/>
                <a:gd name="T14" fmla="*/ 4 w 21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5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5" y="6"/>
                    <a:pt x="9" y="3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/>
            </p:cNvSpPr>
            <p:nvPr/>
          </p:nvSpPr>
          <p:spPr bwMode="auto">
            <a:xfrm>
              <a:off x="8419569" y="499704"/>
              <a:ext cx="12746" cy="79656"/>
            </a:xfrm>
            <a:custGeom>
              <a:avLst/>
              <a:gdLst>
                <a:gd name="T0" fmla="*/ 12748 w 12748"/>
                <a:gd name="T1" fmla="*/ 0 h 79676"/>
                <a:gd name="T2" fmla="*/ 0 w 12748"/>
                <a:gd name="T3" fmla="*/ 79676 h 79676"/>
                <a:gd name="T4" fmla="*/ 12748 w 12748"/>
                <a:gd name="T5" fmla="*/ 0 h 79676"/>
                <a:gd name="T6" fmla="*/ 12748 w 12748"/>
                <a:gd name="T7" fmla="*/ 0 h 79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48" h="79676">
                  <a:moveTo>
                    <a:pt x="12748" y="0"/>
                  </a:moveTo>
                  <a:lnTo>
                    <a:pt x="0" y="79676"/>
                  </a:lnTo>
                  <a:lnTo>
                    <a:pt x="12748" y="0"/>
                  </a:lnTo>
                  <a:lnTo>
                    <a:pt x="12748" y="0"/>
                  </a:lnTo>
                  <a:close/>
                </a:path>
              </a:pathLst>
            </a:custGeom>
            <a:solidFill>
              <a:srgbClr val="343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/>
            </p:cNvSpPr>
            <p:nvPr/>
          </p:nvSpPr>
          <p:spPr bwMode="auto">
            <a:xfrm>
              <a:off x="8419569" y="499704"/>
              <a:ext cx="12746" cy="79656"/>
            </a:xfrm>
            <a:custGeom>
              <a:avLst/>
              <a:gdLst>
                <a:gd name="T0" fmla="*/ 12748 w 12748"/>
                <a:gd name="T1" fmla="*/ 0 h 79676"/>
                <a:gd name="T2" fmla="*/ 0 w 12748"/>
                <a:gd name="T3" fmla="*/ 79676 h 79676"/>
                <a:gd name="T4" fmla="*/ 12748 w 12748"/>
                <a:gd name="T5" fmla="*/ 0 h 79676"/>
                <a:gd name="T6" fmla="*/ 12748 w 12748"/>
                <a:gd name="T7" fmla="*/ 0 h 79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48" h="79676">
                  <a:moveTo>
                    <a:pt x="12748" y="0"/>
                  </a:moveTo>
                  <a:lnTo>
                    <a:pt x="0" y="79676"/>
                  </a:lnTo>
                  <a:lnTo>
                    <a:pt x="12748" y="0"/>
                  </a:lnTo>
                  <a:lnTo>
                    <a:pt x="12748" y="0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8432315" y="499704"/>
              <a:ext cx="54172" cy="31862"/>
            </a:xfrm>
            <a:custGeom>
              <a:avLst/>
              <a:gdLst>
                <a:gd name="T0" fmla="*/ 0 w 17"/>
                <a:gd name="T1" fmla="*/ 0 h 10"/>
                <a:gd name="T2" fmla="*/ 0 w 17"/>
                <a:gd name="T3" fmla="*/ 0 h 10"/>
                <a:gd name="T4" fmla="*/ 17 w 17"/>
                <a:gd name="T5" fmla="*/ 10 h 10"/>
                <a:gd name="T6" fmla="*/ 17 w 17"/>
                <a:gd name="T7" fmla="*/ 10 h 10"/>
                <a:gd name="T8" fmla="*/ 0 w 1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3"/>
                    <a:pt x="11" y="6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1" y="6"/>
                    <a:pt x="5" y="3"/>
                    <a:pt x="0" y="0"/>
                  </a:cubicBezTo>
                </a:path>
              </a:pathLst>
            </a:custGeom>
            <a:solidFill>
              <a:srgbClr val="343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 noEditPoints="1"/>
            </p:cNvSpPr>
            <p:nvPr userDrawn="1"/>
          </p:nvSpPr>
          <p:spPr bwMode="auto">
            <a:xfrm>
              <a:off x="6157100" y="1299460"/>
              <a:ext cx="312285" cy="165686"/>
            </a:xfrm>
            <a:custGeom>
              <a:avLst/>
              <a:gdLst>
                <a:gd name="T0" fmla="*/ 54 w 98"/>
                <a:gd name="T1" fmla="*/ 52 h 52"/>
                <a:gd name="T2" fmla="*/ 98 w 98"/>
                <a:gd name="T3" fmla="*/ 26 h 52"/>
                <a:gd name="T4" fmla="*/ 54 w 98"/>
                <a:gd name="T5" fmla="*/ 0 h 52"/>
                <a:gd name="T6" fmla="*/ 54 w 98"/>
                <a:gd name="T7" fmla="*/ 15 h 52"/>
                <a:gd name="T8" fmla="*/ 0 w 98"/>
                <a:gd name="T9" fmla="*/ 15 h 52"/>
                <a:gd name="T10" fmla="*/ 0 w 98"/>
                <a:gd name="T11" fmla="*/ 36 h 52"/>
                <a:gd name="T12" fmla="*/ 54 w 98"/>
                <a:gd name="T13" fmla="*/ 36 h 52"/>
                <a:gd name="T14" fmla="*/ 54 w 98"/>
                <a:gd name="T15" fmla="*/ 52 h 52"/>
                <a:gd name="T16" fmla="*/ 7 w 98"/>
                <a:gd name="T17" fmla="*/ 30 h 52"/>
                <a:gd name="T18" fmla="*/ 7 w 98"/>
                <a:gd name="T19" fmla="*/ 22 h 52"/>
                <a:gd name="T20" fmla="*/ 61 w 98"/>
                <a:gd name="T21" fmla="*/ 22 h 52"/>
                <a:gd name="T22" fmla="*/ 61 w 98"/>
                <a:gd name="T23" fmla="*/ 11 h 52"/>
                <a:gd name="T24" fmla="*/ 86 w 98"/>
                <a:gd name="T25" fmla="*/ 26 h 52"/>
                <a:gd name="T26" fmla="*/ 61 w 98"/>
                <a:gd name="T27" fmla="*/ 40 h 52"/>
                <a:gd name="T28" fmla="*/ 61 w 98"/>
                <a:gd name="T29" fmla="*/ 30 h 52"/>
                <a:gd name="T30" fmla="*/ 7 w 98"/>
                <a:gd name="T31" fmla="*/ 3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" h="52">
                  <a:moveTo>
                    <a:pt x="54" y="52"/>
                  </a:moveTo>
                  <a:cubicBezTo>
                    <a:pt x="98" y="26"/>
                    <a:pt x="98" y="26"/>
                    <a:pt x="98" y="2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11"/>
                    <a:pt x="54" y="15"/>
                  </a:cubicBezTo>
                  <a:cubicBezTo>
                    <a:pt x="48" y="15"/>
                    <a:pt x="0" y="15"/>
                    <a:pt x="0" y="1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48" y="36"/>
                    <a:pt x="54" y="36"/>
                  </a:cubicBezTo>
                  <a:cubicBezTo>
                    <a:pt x="54" y="40"/>
                    <a:pt x="54" y="52"/>
                    <a:pt x="54" y="52"/>
                  </a:cubicBezTo>
                  <a:close/>
                  <a:moveTo>
                    <a:pt x="7" y="30"/>
                  </a:moveTo>
                  <a:cubicBezTo>
                    <a:pt x="7" y="27"/>
                    <a:pt x="7" y="24"/>
                    <a:pt x="7" y="22"/>
                  </a:cubicBezTo>
                  <a:cubicBezTo>
                    <a:pt x="13" y="22"/>
                    <a:pt x="61" y="22"/>
                    <a:pt x="61" y="22"/>
                  </a:cubicBezTo>
                  <a:cubicBezTo>
                    <a:pt x="61" y="22"/>
                    <a:pt x="61" y="15"/>
                    <a:pt x="61" y="11"/>
                  </a:cubicBezTo>
                  <a:cubicBezTo>
                    <a:pt x="67" y="15"/>
                    <a:pt x="80" y="22"/>
                    <a:pt x="86" y="26"/>
                  </a:cubicBezTo>
                  <a:cubicBezTo>
                    <a:pt x="80" y="29"/>
                    <a:pt x="67" y="37"/>
                    <a:pt x="61" y="40"/>
                  </a:cubicBezTo>
                  <a:cubicBezTo>
                    <a:pt x="61" y="37"/>
                    <a:pt x="61" y="30"/>
                    <a:pt x="61" y="30"/>
                  </a:cubicBezTo>
                  <a:cubicBezTo>
                    <a:pt x="61" y="30"/>
                    <a:pt x="13" y="30"/>
                    <a:pt x="7" y="3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 noEditPoints="1"/>
            </p:cNvSpPr>
            <p:nvPr userDrawn="1"/>
          </p:nvSpPr>
          <p:spPr bwMode="auto">
            <a:xfrm>
              <a:off x="5943600" y="1395049"/>
              <a:ext cx="356896" cy="187991"/>
            </a:xfrm>
            <a:custGeom>
              <a:avLst/>
              <a:gdLst>
                <a:gd name="T0" fmla="*/ 43 w 112"/>
                <a:gd name="T1" fmla="*/ 46 h 59"/>
                <a:gd name="T2" fmla="*/ 15 w 112"/>
                <a:gd name="T3" fmla="*/ 30 h 59"/>
                <a:gd name="T4" fmla="*/ 43 w 112"/>
                <a:gd name="T5" fmla="*/ 13 h 59"/>
                <a:gd name="T6" fmla="*/ 43 w 112"/>
                <a:gd name="T7" fmla="*/ 25 h 59"/>
                <a:gd name="T8" fmla="*/ 104 w 112"/>
                <a:gd name="T9" fmla="*/ 25 h 59"/>
                <a:gd name="T10" fmla="*/ 104 w 112"/>
                <a:gd name="T11" fmla="*/ 34 h 59"/>
                <a:gd name="T12" fmla="*/ 43 w 112"/>
                <a:gd name="T13" fmla="*/ 34 h 59"/>
                <a:gd name="T14" fmla="*/ 43 w 112"/>
                <a:gd name="T15" fmla="*/ 46 h 59"/>
                <a:gd name="T16" fmla="*/ 50 w 112"/>
                <a:gd name="T17" fmla="*/ 0 h 59"/>
                <a:gd name="T18" fmla="*/ 0 w 112"/>
                <a:gd name="T19" fmla="*/ 30 h 59"/>
                <a:gd name="T20" fmla="*/ 50 w 112"/>
                <a:gd name="T21" fmla="*/ 59 h 59"/>
                <a:gd name="T22" fmla="*/ 50 w 112"/>
                <a:gd name="T23" fmla="*/ 42 h 59"/>
                <a:gd name="T24" fmla="*/ 112 w 112"/>
                <a:gd name="T25" fmla="*/ 42 h 59"/>
                <a:gd name="T26" fmla="*/ 112 w 112"/>
                <a:gd name="T27" fmla="*/ 17 h 59"/>
                <a:gd name="T28" fmla="*/ 50 w 112"/>
                <a:gd name="T29" fmla="*/ 17 h 59"/>
                <a:gd name="T30" fmla="*/ 50 w 112"/>
                <a:gd name="T3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" h="59">
                  <a:moveTo>
                    <a:pt x="43" y="46"/>
                  </a:moveTo>
                  <a:cubicBezTo>
                    <a:pt x="36" y="42"/>
                    <a:pt x="21" y="34"/>
                    <a:pt x="15" y="30"/>
                  </a:cubicBezTo>
                  <a:cubicBezTo>
                    <a:pt x="21" y="26"/>
                    <a:pt x="36" y="17"/>
                    <a:pt x="43" y="13"/>
                  </a:cubicBezTo>
                  <a:cubicBezTo>
                    <a:pt x="43" y="17"/>
                    <a:pt x="43" y="25"/>
                    <a:pt x="43" y="25"/>
                  </a:cubicBezTo>
                  <a:cubicBezTo>
                    <a:pt x="43" y="25"/>
                    <a:pt x="98" y="25"/>
                    <a:pt x="104" y="25"/>
                  </a:cubicBezTo>
                  <a:cubicBezTo>
                    <a:pt x="104" y="28"/>
                    <a:pt x="104" y="31"/>
                    <a:pt x="104" y="34"/>
                  </a:cubicBezTo>
                  <a:cubicBezTo>
                    <a:pt x="98" y="34"/>
                    <a:pt x="43" y="34"/>
                    <a:pt x="43" y="34"/>
                  </a:cubicBezTo>
                  <a:cubicBezTo>
                    <a:pt x="43" y="34"/>
                    <a:pt x="43" y="42"/>
                    <a:pt x="43" y="46"/>
                  </a:cubicBezTo>
                  <a:moveTo>
                    <a:pt x="50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50" y="59"/>
                    <a:pt x="50" y="46"/>
                    <a:pt x="50" y="42"/>
                  </a:cubicBezTo>
                  <a:cubicBezTo>
                    <a:pt x="57" y="42"/>
                    <a:pt x="112" y="42"/>
                    <a:pt x="112" y="42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57" y="17"/>
                    <a:pt x="50" y="17"/>
                  </a:cubicBezTo>
                  <a:cubicBezTo>
                    <a:pt x="50" y="13"/>
                    <a:pt x="50" y="0"/>
                    <a:pt x="50" y="0"/>
                  </a:cubicBezTo>
                </a:path>
              </a:pathLst>
            </a:custGeom>
            <a:gradFill rotWithShape="1"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4"/>
            <p:cNvSpPr>
              <a:spLocks noEditPoints="1"/>
            </p:cNvSpPr>
            <p:nvPr userDrawn="1"/>
          </p:nvSpPr>
          <p:spPr bwMode="auto">
            <a:xfrm>
              <a:off x="8577901" y="1038186"/>
              <a:ext cx="261299" cy="229411"/>
            </a:xfrm>
            <a:custGeom>
              <a:avLst/>
              <a:gdLst>
                <a:gd name="T0" fmla="*/ 89238 w 261339"/>
                <a:gd name="T1" fmla="*/ 188036 h 229468"/>
                <a:gd name="T2" fmla="*/ 44619 w 261339"/>
                <a:gd name="T3" fmla="*/ 114734 h 229468"/>
                <a:gd name="T4" fmla="*/ 89238 w 261339"/>
                <a:gd name="T5" fmla="*/ 38244 h 229468"/>
                <a:gd name="T6" fmla="*/ 175289 w 261339"/>
                <a:gd name="T7" fmla="*/ 38244 h 229468"/>
                <a:gd name="T8" fmla="*/ 216721 w 261339"/>
                <a:gd name="T9" fmla="*/ 114734 h 229468"/>
                <a:gd name="T10" fmla="*/ 175289 w 261339"/>
                <a:gd name="T11" fmla="*/ 188036 h 229468"/>
                <a:gd name="T12" fmla="*/ 89238 w 261339"/>
                <a:gd name="T13" fmla="*/ 188036 h 229468"/>
                <a:gd name="T14" fmla="*/ 197598 w 261339"/>
                <a:gd name="T15" fmla="*/ 0 h 229468"/>
                <a:gd name="T16" fmla="*/ 63741 w 261339"/>
                <a:gd name="T17" fmla="*/ 0 h 229468"/>
                <a:gd name="T18" fmla="*/ 0 w 261339"/>
                <a:gd name="T19" fmla="*/ 114734 h 229468"/>
                <a:gd name="T20" fmla="*/ 63741 w 261339"/>
                <a:gd name="T21" fmla="*/ 229468 h 229468"/>
                <a:gd name="T22" fmla="*/ 197598 w 261339"/>
                <a:gd name="T23" fmla="*/ 229468 h 229468"/>
                <a:gd name="T24" fmla="*/ 261339 w 261339"/>
                <a:gd name="T25" fmla="*/ 114734 h 229468"/>
                <a:gd name="T26" fmla="*/ 197598 w 261339"/>
                <a:gd name="T27" fmla="*/ 0 h 229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1339" h="229468">
                  <a:moveTo>
                    <a:pt x="89238" y="188036"/>
                  </a:moveTo>
                  <a:lnTo>
                    <a:pt x="44619" y="114734"/>
                  </a:lnTo>
                  <a:lnTo>
                    <a:pt x="89238" y="38244"/>
                  </a:lnTo>
                  <a:lnTo>
                    <a:pt x="175289" y="38244"/>
                  </a:lnTo>
                  <a:lnTo>
                    <a:pt x="216721" y="114734"/>
                  </a:lnTo>
                  <a:lnTo>
                    <a:pt x="175289" y="188036"/>
                  </a:lnTo>
                  <a:lnTo>
                    <a:pt x="89238" y="188036"/>
                  </a:lnTo>
                  <a:moveTo>
                    <a:pt x="197598" y="0"/>
                  </a:moveTo>
                  <a:lnTo>
                    <a:pt x="63741" y="0"/>
                  </a:lnTo>
                  <a:lnTo>
                    <a:pt x="0" y="114734"/>
                  </a:lnTo>
                  <a:lnTo>
                    <a:pt x="63741" y="229468"/>
                  </a:lnTo>
                  <a:lnTo>
                    <a:pt x="197598" y="229468"/>
                  </a:lnTo>
                  <a:lnTo>
                    <a:pt x="261339" y="114734"/>
                  </a:lnTo>
                  <a:lnTo>
                    <a:pt x="197598" y="0"/>
                  </a:lnTo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6"/>
            <p:cNvSpPr>
              <a:spLocks noEditPoints="1"/>
            </p:cNvSpPr>
            <p:nvPr/>
          </p:nvSpPr>
          <p:spPr bwMode="auto">
            <a:xfrm>
              <a:off x="8839200" y="942597"/>
              <a:ext cx="210314" cy="181617"/>
            </a:xfrm>
            <a:custGeom>
              <a:avLst/>
              <a:gdLst>
                <a:gd name="T0" fmla="*/ 70115 w 210346"/>
                <a:gd name="T1" fmla="*/ 149792 h 181662"/>
                <a:gd name="T2" fmla="*/ 38244 w 210346"/>
                <a:gd name="T3" fmla="*/ 92425 h 181662"/>
                <a:gd name="T4" fmla="*/ 70115 w 210346"/>
                <a:gd name="T5" fmla="*/ 31870 h 181662"/>
                <a:gd name="T6" fmla="*/ 140230 w 210346"/>
                <a:gd name="T7" fmla="*/ 31870 h 181662"/>
                <a:gd name="T8" fmla="*/ 175288 w 210346"/>
                <a:gd name="T9" fmla="*/ 92425 h 181662"/>
                <a:gd name="T10" fmla="*/ 140230 w 210346"/>
                <a:gd name="T11" fmla="*/ 149792 h 181662"/>
                <a:gd name="T12" fmla="*/ 70115 w 210346"/>
                <a:gd name="T13" fmla="*/ 149792 h 181662"/>
                <a:gd name="T14" fmla="*/ 159353 w 210346"/>
                <a:gd name="T15" fmla="*/ 0 h 181662"/>
                <a:gd name="T16" fmla="*/ 54180 w 210346"/>
                <a:gd name="T17" fmla="*/ 0 h 181662"/>
                <a:gd name="T18" fmla="*/ 0 w 210346"/>
                <a:gd name="T19" fmla="*/ 92425 h 181662"/>
                <a:gd name="T20" fmla="*/ 54180 w 210346"/>
                <a:gd name="T21" fmla="*/ 181662 h 181662"/>
                <a:gd name="T22" fmla="*/ 159353 w 210346"/>
                <a:gd name="T23" fmla="*/ 181662 h 181662"/>
                <a:gd name="T24" fmla="*/ 210346 w 210346"/>
                <a:gd name="T25" fmla="*/ 92425 h 181662"/>
                <a:gd name="T26" fmla="*/ 159353 w 210346"/>
                <a:gd name="T27" fmla="*/ 0 h 181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0346" h="181662">
                  <a:moveTo>
                    <a:pt x="70115" y="149792"/>
                  </a:moveTo>
                  <a:lnTo>
                    <a:pt x="38244" y="92425"/>
                  </a:lnTo>
                  <a:lnTo>
                    <a:pt x="70115" y="31870"/>
                  </a:lnTo>
                  <a:lnTo>
                    <a:pt x="140230" y="31870"/>
                  </a:lnTo>
                  <a:lnTo>
                    <a:pt x="175288" y="92425"/>
                  </a:lnTo>
                  <a:lnTo>
                    <a:pt x="140230" y="149792"/>
                  </a:lnTo>
                  <a:lnTo>
                    <a:pt x="70115" y="149792"/>
                  </a:lnTo>
                  <a:moveTo>
                    <a:pt x="159353" y="0"/>
                  </a:moveTo>
                  <a:lnTo>
                    <a:pt x="54180" y="0"/>
                  </a:lnTo>
                  <a:lnTo>
                    <a:pt x="0" y="92425"/>
                  </a:lnTo>
                  <a:lnTo>
                    <a:pt x="54180" y="181662"/>
                  </a:lnTo>
                  <a:lnTo>
                    <a:pt x="159353" y="181662"/>
                  </a:lnTo>
                  <a:lnTo>
                    <a:pt x="210346" y="92425"/>
                  </a:lnTo>
                  <a:lnTo>
                    <a:pt x="159353" y="0"/>
                  </a:lnTo>
                </a:path>
              </a:pathLst>
            </a:custGeom>
            <a:gradFill rotWithShape="1"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8"/>
            <p:cNvSpPr>
              <a:spLocks noEditPoints="1"/>
            </p:cNvSpPr>
            <p:nvPr/>
          </p:nvSpPr>
          <p:spPr bwMode="auto">
            <a:xfrm>
              <a:off x="8683058" y="878871"/>
              <a:ext cx="156142" cy="137010"/>
            </a:xfrm>
            <a:custGeom>
              <a:avLst/>
              <a:gdLst>
                <a:gd name="T0" fmla="*/ 54180 w 156166"/>
                <a:gd name="T1" fmla="*/ 111548 h 137044"/>
                <a:gd name="T2" fmla="*/ 28683 w 156166"/>
                <a:gd name="T3" fmla="*/ 70116 h 137044"/>
                <a:gd name="T4" fmla="*/ 54180 w 156166"/>
                <a:gd name="T5" fmla="*/ 25497 h 137044"/>
                <a:gd name="T6" fmla="*/ 105173 w 156166"/>
                <a:gd name="T7" fmla="*/ 25497 h 137044"/>
                <a:gd name="T8" fmla="*/ 130669 w 156166"/>
                <a:gd name="T9" fmla="*/ 70116 h 137044"/>
                <a:gd name="T10" fmla="*/ 105173 w 156166"/>
                <a:gd name="T11" fmla="*/ 111548 h 137044"/>
                <a:gd name="T12" fmla="*/ 54180 w 156166"/>
                <a:gd name="T13" fmla="*/ 111548 h 137044"/>
                <a:gd name="T14" fmla="*/ 117921 w 156166"/>
                <a:gd name="T15" fmla="*/ 0 h 137044"/>
                <a:gd name="T16" fmla="*/ 38245 w 156166"/>
                <a:gd name="T17" fmla="*/ 0 h 137044"/>
                <a:gd name="T18" fmla="*/ 0 w 156166"/>
                <a:gd name="T19" fmla="*/ 70116 h 137044"/>
                <a:gd name="T20" fmla="*/ 38245 w 156166"/>
                <a:gd name="T21" fmla="*/ 137044 h 137044"/>
                <a:gd name="T22" fmla="*/ 117921 w 156166"/>
                <a:gd name="T23" fmla="*/ 137044 h 137044"/>
                <a:gd name="T24" fmla="*/ 156166 w 156166"/>
                <a:gd name="T25" fmla="*/ 70116 h 137044"/>
                <a:gd name="T26" fmla="*/ 117921 w 156166"/>
                <a:gd name="T27" fmla="*/ 0 h 137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166" h="137044">
                  <a:moveTo>
                    <a:pt x="54180" y="111548"/>
                  </a:moveTo>
                  <a:lnTo>
                    <a:pt x="28683" y="70116"/>
                  </a:lnTo>
                  <a:lnTo>
                    <a:pt x="54180" y="25497"/>
                  </a:lnTo>
                  <a:lnTo>
                    <a:pt x="105173" y="25497"/>
                  </a:lnTo>
                  <a:lnTo>
                    <a:pt x="130669" y="70116"/>
                  </a:lnTo>
                  <a:lnTo>
                    <a:pt x="105173" y="111548"/>
                  </a:lnTo>
                  <a:lnTo>
                    <a:pt x="54180" y="111548"/>
                  </a:lnTo>
                  <a:moveTo>
                    <a:pt x="117921" y="0"/>
                  </a:moveTo>
                  <a:lnTo>
                    <a:pt x="38245" y="0"/>
                  </a:lnTo>
                  <a:lnTo>
                    <a:pt x="0" y="70116"/>
                  </a:lnTo>
                  <a:lnTo>
                    <a:pt x="38245" y="137044"/>
                  </a:lnTo>
                  <a:lnTo>
                    <a:pt x="117921" y="137044"/>
                  </a:lnTo>
                  <a:lnTo>
                    <a:pt x="156166" y="70116"/>
                  </a:lnTo>
                  <a:lnTo>
                    <a:pt x="117921" y="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9"/>
            <p:cNvSpPr>
              <a:spLocks noEditPoints="1"/>
            </p:cNvSpPr>
            <p:nvPr/>
          </p:nvSpPr>
          <p:spPr bwMode="auto">
            <a:xfrm>
              <a:off x="8145523" y="601665"/>
              <a:ext cx="229434" cy="328186"/>
            </a:xfrm>
            <a:custGeom>
              <a:avLst/>
              <a:gdLst>
                <a:gd name="T0" fmla="*/ 0 w 229469"/>
                <a:gd name="T1" fmla="*/ 98799 h 328267"/>
                <a:gd name="T2" fmla="*/ 57368 w 229469"/>
                <a:gd name="T3" fmla="*/ 197598 h 328267"/>
                <a:gd name="T4" fmla="*/ 172102 w 229469"/>
                <a:gd name="T5" fmla="*/ 197598 h 328267"/>
                <a:gd name="T6" fmla="*/ 229469 w 229469"/>
                <a:gd name="T7" fmla="*/ 98799 h 328267"/>
                <a:gd name="T8" fmla="*/ 172102 w 229469"/>
                <a:gd name="T9" fmla="*/ 0 h 328267"/>
                <a:gd name="T10" fmla="*/ 57368 w 229469"/>
                <a:gd name="T11" fmla="*/ 0 h 328267"/>
                <a:gd name="T12" fmla="*/ 0 w 229469"/>
                <a:gd name="T13" fmla="*/ 98799 h 328267"/>
                <a:gd name="T14" fmla="*/ 41432 w 229469"/>
                <a:gd name="T15" fmla="*/ 98799 h 328267"/>
                <a:gd name="T16" fmla="*/ 79677 w 229469"/>
                <a:gd name="T17" fmla="*/ 31871 h 328267"/>
                <a:gd name="T18" fmla="*/ 152980 w 229469"/>
                <a:gd name="T19" fmla="*/ 31871 h 328267"/>
                <a:gd name="T20" fmla="*/ 191224 w 229469"/>
                <a:gd name="T21" fmla="*/ 98799 h 328267"/>
                <a:gd name="T22" fmla="*/ 152980 w 229469"/>
                <a:gd name="T23" fmla="*/ 162540 h 328267"/>
                <a:gd name="T24" fmla="*/ 79677 w 229469"/>
                <a:gd name="T25" fmla="*/ 162540 h 328267"/>
                <a:gd name="T26" fmla="*/ 41432 w 229469"/>
                <a:gd name="T27" fmla="*/ 98799 h 328267"/>
                <a:gd name="T28" fmla="*/ 146605 w 229469"/>
                <a:gd name="T29" fmla="*/ 296397 h 328267"/>
                <a:gd name="T30" fmla="*/ 86051 w 229469"/>
                <a:gd name="T31" fmla="*/ 296397 h 328267"/>
                <a:gd name="T32" fmla="*/ 86051 w 229469"/>
                <a:gd name="T33" fmla="*/ 328267 h 328267"/>
                <a:gd name="T34" fmla="*/ 146605 w 229469"/>
                <a:gd name="T35" fmla="*/ 328267 h 328267"/>
                <a:gd name="T36" fmla="*/ 146605 w 229469"/>
                <a:gd name="T37" fmla="*/ 296397 h 328267"/>
                <a:gd name="T38" fmla="*/ 172102 w 229469"/>
                <a:gd name="T39" fmla="*/ 213533 h 328267"/>
                <a:gd name="T40" fmla="*/ 57368 w 229469"/>
                <a:gd name="T41" fmla="*/ 213533 h 328267"/>
                <a:gd name="T42" fmla="*/ 57368 w 229469"/>
                <a:gd name="T43" fmla="*/ 242217 h 328267"/>
                <a:gd name="T44" fmla="*/ 172102 w 229469"/>
                <a:gd name="T45" fmla="*/ 242217 h 328267"/>
                <a:gd name="T46" fmla="*/ 172102 w 229469"/>
                <a:gd name="T47" fmla="*/ 213533 h 328267"/>
                <a:gd name="T48" fmla="*/ 172102 w 229469"/>
                <a:gd name="T49" fmla="*/ 254965 h 328267"/>
                <a:gd name="T50" fmla="*/ 57368 w 229469"/>
                <a:gd name="T51" fmla="*/ 254965 h 328267"/>
                <a:gd name="T52" fmla="*/ 57368 w 229469"/>
                <a:gd name="T53" fmla="*/ 286836 h 328267"/>
                <a:gd name="T54" fmla="*/ 172102 w 229469"/>
                <a:gd name="T55" fmla="*/ 286836 h 328267"/>
                <a:gd name="T56" fmla="*/ 172102 w 229469"/>
                <a:gd name="T57" fmla="*/ 254965 h 328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9469" h="328267">
                  <a:moveTo>
                    <a:pt x="0" y="98799"/>
                  </a:moveTo>
                  <a:lnTo>
                    <a:pt x="57368" y="197598"/>
                  </a:lnTo>
                  <a:lnTo>
                    <a:pt x="172102" y="197598"/>
                  </a:lnTo>
                  <a:lnTo>
                    <a:pt x="229469" y="98799"/>
                  </a:lnTo>
                  <a:lnTo>
                    <a:pt x="172102" y="0"/>
                  </a:lnTo>
                  <a:lnTo>
                    <a:pt x="57368" y="0"/>
                  </a:lnTo>
                  <a:lnTo>
                    <a:pt x="0" y="98799"/>
                  </a:lnTo>
                  <a:close/>
                  <a:moveTo>
                    <a:pt x="41432" y="98799"/>
                  </a:moveTo>
                  <a:lnTo>
                    <a:pt x="79677" y="31871"/>
                  </a:lnTo>
                  <a:lnTo>
                    <a:pt x="152980" y="31871"/>
                  </a:lnTo>
                  <a:lnTo>
                    <a:pt x="191224" y="98799"/>
                  </a:lnTo>
                  <a:lnTo>
                    <a:pt x="152980" y="162540"/>
                  </a:lnTo>
                  <a:lnTo>
                    <a:pt x="79677" y="162540"/>
                  </a:lnTo>
                  <a:lnTo>
                    <a:pt x="41432" y="98799"/>
                  </a:lnTo>
                  <a:close/>
                  <a:moveTo>
                    <a:pt x="146605" y="296397"/>
                  </a:moveTo>
                  <a:lnTo>
                    <a:pt x="86051" y="296397"/>
                  </a:lnTo>
                  <a:lnTo>
                    <a:pt x="86051" y="328267"/>
                  </a:lnTo>
                  <a:lnTo>
                    <a:pt x="146605" y="328267"/>
                  </a:lnTo>
                  <a:lnTo>
                    <a:pt x="146605" y="296397"/>
                  </a:lnTo>
                  <a:close/>
                  <a:moveTo>
                    <a:pt x="172102" y="213533"/>
                  </a:moveTo>
                  <a:lnTo>
                    <a:pt x="57368" y="213533"/>
                  </a:lnTo>
                  <a:lnTo>
                    <a:pt x="57368" y="242217"/>
                  </a:lnTo>
                  <a:lnTo>
                    <a:pt x="172102" y="242217"/>
                  </a:lnTo>
                  <a:lnTo>
                    <a:pt x="172102" y="213533"/>
                  </a:lnTo>
                  <a:close/>
                  <a:moveTo>
                    <a:pt x="172102" y="254965"/>
                  </a:moveTo>
                  <a:lnTo>
                    <a:pt x="57368" y="254965"/>
                  </a:lnTo>
                  <a:lnTo>
                    <a:pt x="57368" y="286836"/>
                  </a:lnTo>
                  <a:lnTo>
                    <a:pt x="172102" y="286836"/>
                  </a:lnTo>
                  <a:lnTo>
                    <a:pt x="172102" y="254965"/>
                  </a:ln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30"/>
            <p:cNvSpPr>
              <a:spLocks noEditPoints="1"/>
            </p:cNvSpPr>
            <p:nvPr userDrawn="1"/>
          </p:nvSpPr>
          <p:spPr bwMode="auto">
            <a:xfrm>
              <a:off x="7791813" y="254361"/>
              <a:ext cx="254926" cy="251716"/>
            </a:xfrm>
            <a:custGeom>
              <a:avLst/>
              <a:gdLst>
                <a:gd name="T0" fmla="*/ 0 w 80"/>
                <a:gd name="T1" fmla="*/ 40 h 79"/>
                <a:gd name="T2" fmla="*/ 80 w 80"/>
                <a:gd name="T3" fmla="*/ 40 h 79"/>
                <a:gd name="T4" fmla="*/ 5 w 80"/>
                <a:gd name="T5" fmla="*/ 42 h 79"/>
                <a:gd name="T6" fmla="*/ 19 w 80"/>
                <a:gd name="T7" fmla="*/ 54 h 79"/>
                <a:gd name="T8" fmla="*/ 5 w 80"/>
                <a:gd name="T9" fmla="*/ 42 h 79"/>
                <a:gd name="T10" fmla="*/ 43 w 80"/>
                <a:gd name="T11" fmla="*/ 5 h 79"/>
                <a:gd name="T12" fmla="*/ 43 w 80"/>
                <a:gd name="T13" fmla="*/ 19 h 79"/>
                <a:gd name="T14" fmla="*/ 57 w 80"/>
                <a:gd name="T15" fmla="*/ 37 h 79"/>
                <a:gd name="T16" fmla="*/ 43 w 80"/>
                <a:gd name="T17" fmla="*/ 24 h 79"/>
                <a:gd name="T18" fmla="*/ 38 w 80"/>
                <a:gd name="T19" fmla="*/ 5 h 79"/>
                <a:gd name="T20" fmla="*/ 26 w 80"/>
                <a:gd name="T21" fmla="*/ 19 h 79"/>
                <a:gd name="T22" fmla="*/ 38 w 80"/>
                <a:gd name="T23" fmla="*/ 24 h 79"/>
                <a:gd name="T24" fmla="*/ 23 w 80"/>
                <a:gd name="T25" fmla="*/ 37 h 79"/>
                <a:gd name="T26" fmla="*/ 38 w 80"/>
                <a:gd name="T27" fmla="*/ 24 h 79"/>
                <a:gd name="T28" fmla="*/ 5 w 80"/>
                <a:gd name="T29" fmla="*/ 37 h 79"/>
                <a:gd name="T30" fmla="*/ 19 w 80"/>
                <a:gd name="T31" fmla="*/ 24 h 79"/>
                <a:gd name="T32" fmla="*/ 23 w 80"/>
                <a:gd name="T33" fmla="*/ 42 h 79"/>
                <a:gd name="T34" fmla="*/ 38 w 80"/>
                <a:gd name="T35" fmla="*/ 54 h 79"/>
                <a:gd name="T36" fmla="*/ 23 w 80"/>
                <a:gd name="T37" fmla="*/ 42 h 79"/>
                <a:gd name="T38" fmla="*/ 38 w 80"/>
                <a:gd name="T39" fmla="*/ 74 h 79"/>
                <a:gd name="T40" fmla="*/ 38 w 80"/>
                <a:gd name="T41" fmla="*/ 59 h 79"/>
                <a:gd name="T42" fmla="*/ 43 w 80"/>
                <a:gd name="T43" fmla="*/ 59 h 79"/>
                <a:gd name="T44" fmla="*/ 43 w 80"/>
                <a:gd name="T45" fmla="*/ 74 h 79"/>
                <a:gd name="T46" fmla="*/ 43 w 80"/>
                <a:gd name="T47" fmla="*/ 42 h 79"/>
                <a:gd name="T48" fmla="*/ 56 w 80"/>
                <a:gd name="T49" fmla="*/ 54 h 79"/>
                <a:gd name="T50" fmla="*/ 62 w 80"/>
                <a:gd name="T51" fmla="*/ 42 h 79"/>
                <a:gd name="T52" fmla="*/ 72 w 80"/>
                <a:gd name="T53" fmla="*/ 54 h 79"/>
                <a:gd name="T54" fmla="*/ 62 w 80"/>
                <a:gd name="T55" fmla="*/ 42 h 79"/>
                <a:gd name="T56" fmla="*/ 61 w 80"/>
                <a:gd name="T57" fmla="*/ 24 h 79"/>
                <a:gd name="T58" fmla="*/ 75 w 80"/>
                <a:gd name="T59" fmla="*/ 37 h 79"/>
                <a:gd name="T60" fmla="*/ 69 w 80"/>
                <a:gd name="T61" fmla="*/ 19 h 79"/>
                <a:gd name="T62" fmla="*/ 53 w 80"/>
                <a:gd name="T63" fmla="*/ 7 h 79"/>
                <a:gd name="T64" fmla="*/ 27 w 80"/>
                <a:gd name="T65" fmla="*/ 7 h 79"/>
                <a:gd name="T66" fmla="*/ 12 w 80"/>
                <a:gd name="T67" fmla="*/ 19 h 79"/>
                <a:gd name="T68" fmla="*/ 11 w 80"/>
                <a:gd name="T69" fmla="*/ 59 h 79"/>
                <a:gd name="T70" fmla="*/ 27 w 80"/>
                <a:gd name="T71" fmla="*/ 72 h 79"/>
                <a:gd name="T72" fmla="*/ 53 w 80"/>
                <a:gd name="T73" fmla="*/ 72 h 79"/>
                <a:gd name="T74" fmla="*/ 69 w 80"/>
                <a:gd name="T75" fmla="*/ 5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" h="79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79"/>
                    <a:pt x="40" y="79"/>
                  </a:cubicBezTo>
                  <a:cubicBezTo>
                    <a:pt x="62" y="79"/>
                    <a:pt x="80" y="62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lose/>
                  <a:moveTo>
                    <a:pt x="5" y="42"/>
                  </a:moveTo>
                  <a:cubicBezTo>
                    <a:pt x="18" y="42"/>
                    <a:pt x="18" y="42"/>
                    <a:pt x="18" y="42"/>
                  </a:cubicBezTo>
                  <a:cubicBezTo>
                    <a:pt x="18" y="46"/>
                    <a:pt x="18" y="50"/>
                    <a:pt x="19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7" y="50"/>
                    <a:pt x="6" y="46"/>
                    <a:pt x="5" y="42"/>
                  </a:cubicBezTo>
                  <a:close/>
                  <a:moveTo>
                    <a:pt x="43" y="19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7" y="6"/>
                    <a:pt x="52" y="12"/>
                    <a:pt x="54" y="19"/>
                  </a:cubicBezTo>
                  <a:lnTo>
                    <a:pt x="43" y="19"/>
                  </a:lnTo>
                  <a:close/>
                  <a:moveTo>
                    <a:pt x="56" y="24"/>
                  </a:moveTo>
                  <a:cubicBezTo>
                    <a:pt x="57" y="28"/>
                    <a:pt x="57" y="33"/>
                    <a:pt x="57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24"/>
                    <a:pt x="43" y="24"/>
                    <a:pt x="43" y="24"/>
                  </a:cubicBezTo>
                  <a:lnTo>
                    <a:pt x="56" y="24"/>
                  </a:lnTo>
                  <a:close/>
                  <a:moveTo>
                    <a:pt x="38" y="5"/>
                  </a:moveTo>
                  <a:cubicBezTo>
                    <a:pt x="38" y="19"/>
                    <a:pt x="38" y="19"/>
                    <a:pt x="38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9" y="12"/>
                    <a:pt x="33" y="6"/>
                    <a:pt x="38" y="5"/>
                  </a:cubicBezTo>
                  <a:close/>
                  <a:moveTo>
                    <a:pt x="38" y="24"/>
                  </a:moveTo>
                  <a:cubicBezTo>
                    <a:pt x="38" y="37"/>
                    <a:pt x="38" y="37"/>
                    <a:pt x="38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3"/>
                    <a:pt x="24" y="28"/>
                    <a:pt x="25" y="24"/>
                  </a:cubicBezTo>
                  <a:lnTo>
                    <a:pt x="38" y="24"/>
                  </a:lnTo>
                  <a:close/>
                  <a:moveTo>
                    <a:pt x="18" y="37"/>
                  </a:moveTo>
                  <a:cubicBezTo>
                    <a:pt x="5" y="37"/>
                    <a:pt x="5" y="37"/>
                    <a:pt x="5" y="37"/>
                  </a:cubicBezTo>
                  <a:cubicBezTo>
                    <a:pt x="6" y="33"/>
                    <a:pt x="7" y="28"/>
                    <a:pt x="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8"/>
                    <a:pt x="18" y="33"/>
                    <a:pt x="18" y="37"/>
                  </a:cubicBezTo>
                  <a:close/>
                  <a:moveTo>
                    <a:pt x="23" y="42"/>
                  </a:moveTo>
                  <a:cubicBezTo>
                    <a:pt x="38" y="42"/>
                    <a:pt x="38" y="42"/>
                    <a:pt x="38" y="42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3" y="50"/>
                    <a:pt x="23" y="46"/>
                    <a:pt x="23" y="42"/>
                  </a:cubicBezTo>
                  <a:close/>
                  <a:moveTo>
                    <a:pt x="38" y="59"/>
                  </a:moveTo>
                  <a:cubicBezTo>
                    <a:pt x="38" y="74"/>
                    <a:pt x="38" y="74"/>
                    <a:pt x="38" y="74"/>
                  </a:cubicBezTo>
                  <a:cubicBezTo>
                    <a:pt x="33" y="73"/>
                    <a:pt x="28" y="67"/>
                    <a:pt x="26" y="59"/>
                  </a:cubicBezTo>
                  <a:lnTo>
                    <a:pt x="38" y="59"/>
                  </a:lnTo>
                  <a:close/>
                  <a:moveTo>
                    <a:pt x="43" y="74"/>
                  </a:moveTo>
                  <a:cubicBezTo>
                    <a:pt x="43" y="59"/>
                    <a:pt x="43" y="59"/>
                    <a:pt x="43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2" y="67"/>
                    <a:pt x="47" y="73"/>
                    <a:pt x="43" y="74"/>
                  </a:cubicBezTo>
                  <a:close/>
                  <a:moveTo>
                    <a:pt x="43" y="54"/>
                  </a:moveTo>
                  <a:cubicBezTo>
                    <a:pt x="43" y="42"/>
                    <a:pt x="43" y="42"/>
                    <a:pt x="43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6"/>
                    <a:pt x="57" y="50"/>
                    <a:pt x="56" y="54"/>
                  </a:cubicBezTo>
                  <a:lnTo>
                    <a:pt x="43" y="54"/>
                  </a:lnTo>
                  <a:close/>
                  <a:moveTo>
                    <a:pt x="62" y="42"/>
                  </a:moveTo>
                  <a:cubicBezTo>
                    <a:pt x="75" y="42"/>
                    <a:pt x="75" y="42"/>
                    <a:pt x="75" y="42"/>
                  </a:cubicBezTo>
                  <a:cubicBezTo>
                    <a:pt x="75" y="46"/>
                    <a:pt x="74" y="50"/>
                    <a:pt x="72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2" y="50"/>
                    <a:pt x="62" y="46"/>
                    <a:pt x="62" y="42"/>
                  </a:cubicBezTo>
                  <a:close/>
                  <a:moveTo>
                    <a:pt x="62" y="37"/>
                  </a:moveTo>
                  <a:cubicBezTo>
                    <a:pt x="62" y="33"/>
                    <a:pt x="62" y="28"/>
                    <a:pt x="61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4" y="28"/>
                    <a:pt x="75" y="33"/>
                    <a:pt x="75" y="37"/>
                  </a:cubicBezTo>
                  <a:lnTo>
                    <a:pt x="62" y="37"/>
                  </a:lnTo>
                  <a:close/>
                  <a:moveTo>
                    <a:pt x="69" y="19"/>
                  </a:moveTo>
                  <a:cubicBezTo>
                    <a:pt x="59" y="19"/>
                    <a:pt x="59" y="19"/>
                    <a:pt x="59" y="19"/>
                  </a:cubicBezTo>
                  <a:cubicBezTo>
                    <a:pt x="58" y="15"/>
                    <a:pt x="56" y="10"/>
                    <a:pt x="53" y="7"/>
                  </a:cubicBezTo>
                  <a:cubicBezTo>
                    <a:pt x="60" y="10"/>
                    <a:pt x="65" y="14"/>
                    <a:pt x="69" y="19"/>
                  </a:cubicBezTo>
                  <a:close/>
                  <a:moveTo>
                    <a:pt x="27" y="7"/>
                  </a:moveTo>
                  <a:cubicBezTo>
                    <a:pt x="24" y="10"/>
                    <a:pt x="22" y="15"/>
                    <a:pt x="21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5" y="14"/>
                    <a:pt x="21" y="10"/>
                    <a:pt x="27" y="7"/>
                  </a:cubicBezTo>
                  <a:close/>
                  <a:moveTo>
                    <a:pt x="11" y="59"/>
                  </a:moveTo>
                  <a:cubicBezTo>
                    <a:pt x="21" y="59"/>
                    <a:pt x="21" y="59"/>
                    <a:pt x="21" y="59"/>
                  </a:cubicBezTo>
                  <a:cubicBezTo>
                    <a:pt x="22" y="64"/>
                    <a:pt x="24" y="69"/>
                    <a:pt x="27" y="72"/>
                  </a:cubicBezTo>
                  <a:cubicBezTo>
                    <a:pt x="20" y="69"/>
                    <a:pt x="15" y="65"/>
                    <a:pt x="11" y="59"/>
                  </a:cubicBezTo>
                  <a:close/>
                  <a:moveTo>
                    <a:pt x="53" y="72"/>
                  </a:moveTo>
                  <a:cubicBezTo>
                    <a:pt x="56" y="69"/>
                    <a:pt x="58" y="64"/>
                    <a:pt x="60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5" y="65"/>
                    <a:pt x="60" y="69"/>
                    <a:pt x="53" y="7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31"/>
            <p:cNvSpPr>
              <a:spLocks noEditPoints="1"/>
            </p:cNvSpPr>
            <p:nvPr userDrawn="1"/>
          </p:nvSpPr>
          <p:spPr bwMode="auto">
            <a:xfrm>
              <a:off x="8585270" y="1305833"/>
              <a:ext cx="172076" cy="219853"/>
            </a:xfrm>
            <a:custGeom>
              <a:avLst/>
              <a:gdLst>
                <a:gd name="T0" fmla="*/ 127483 w 172102"/>
                <a:gd name="T1" fmla="*/ 0 h 219907"/>
                <a:gd name="T2" fmla="*/ 41432 w 172102"/>
                <a:gd name="T3" fmla="*/ 0 h 219907"/>
                <a:gd name="T4" fmla="*/ 0 w 172102"/>
                <a:gd name="T5" fmla="*/ 73303 h 219907"/>
                <a:gd name="T6" fmla="*/ 35058 w 172102"/>
                <a:gd name="T7" fmla="*/ 133857 h 219907"/>
                <a:gd name="T8" fmla="*/ 0 w 172102"/>
                <a:gd name="T9" fmla="*/ 194411 h 219907"/>
                <a:gd name="T10" fmla="*/ 15936 w 172102"/>
                <a:gd name="T11" fmla="*/ 219907 h 219907"/>
                <a:gd name="T12" fmla="*/ 60555 w 172102"/>
                <a:gd name="T13" fmla="*/ 146605 h 219907"/>
                <a:gd name="T14" fmla="*/ 127483 w 172102"/>
                <a:gd name="T15" fmla="*/ 146605 h 219907"/>
                <a:gd name="T16" fmla="*/ 172102 w 172102"/>
                <a:gd name="T17" fmla="*/ 73303 h 219907"/>
                <a:gd name="T18" fmla="*/ 127483 w 172102"/>
                <a:gd name="T19" fmla="*/ 0 h 219907"/>
                <a:gd name="T20" fmla="*/ 114735 w 172102"/>
                <a:gd name="T21" fmla="*/ 121108 h 219907"/>
                <a:gd name="T22" fmla="*/ 57367 w 172102"/>
                <a:gd name="T23" fmla="*/ 121108 h 219907"/>
                <a:gd name="T24" fmla="*/ 28684 w 172102"/>
                <a:gd name="T25" fmla="*/ 73303 h 219907"/>
                <a:gd name="T26" fmla="*/ 57367 w 172102"/>
                <a:gd name="T27" fmla="*/ 25497 h 219907"/>
                <a:gd name="T28" fmla="*/ 114735 w 172102"/>
                <a:gd name="T29" fmla="*/ 25497 h 219907"/>
                <a:gd name="T30" fmla="*/ 140231 w 172102"/>
                <a:gd name="T31" fmla="*/ 73303 h 219907"/>
                <a:gd name="T32" fmla="*/ 114735 w 172102"/>
                <a:gd name="T33" fmla="*/ 121108 h 219907"/>
                <a:gd name="T34" fmla="*/ 92425 w 172102"/>
                <a:gd name="T35" fmla="*/ 66928 h 219907"/>
                <a:gd name="T36" fmla="*/ 92425 w 172102"/>
                <a:gd name="T37" fmla="*/ 41432 h 219907"/>
                <a:gd name="T38" fmla="*/ 79677 w 172102"/>
                <a:gd name="T39" fmla="*/ 41432 h 219907"/>
                <a:gd name="T40" fmla="*/ 79677 w 172102"/>
                <a:gd name="T41" fmla="*/ 66928 h 219907"/>
                <a:gd name="T42" fmla="*/ 54180 w 172102"/>
                <a:gd name="T43" fmla="*/ 66928 h 219907"/>
                <a:gd name="T44" fmla="*/ 54180 w 172102"/>
                <a:gd name="T45" fmla="*/ 76490 h 219907"/>
                <a:gd name="T46" fmla="*/ 79677 w 172102"/>
                <a:gd name="T47" fmla="*/ 76490 h 219907"/>
                <a:gd name="T48" fmla="*/ 79677 w 172102"/>
                <a:gd name="T49" fmla="*/ 101986 h 219907"/>
                <a:gd name="T50" fmla="*/ 92425 w 172102"/>
                <a:gd name="T51" fmla="*/ 101986 h 219907"/>
                <a:gd name="T52" fmla="*/ 92425 w 172102"/>
                <a:gd name="T53" fmla="*/ 76490 h 219907"/>
                <a:gd name="T54" fmla="*/ 114735 w 172102"/>
                <a:gd name="T55" fmla="*/ 76490 h 219907"/>
                <a:gd name="T56" fmla="*/ 114735 w 172102"/>
                <a:gd name="T57" fmla="*/ 66928 h 219907"/>
                <a:gd name="T58" fmla="*/ 92425 w 172102"/>
                <a:gd name="T59" fmla="*/ 66928 h 219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2102" h="219907">
                  <a:moveTo>
                    <a:pt x="127483" y="0"/>
                  </a:moveTo>
                  <a:lnTo>
                    <a:pt x="41432" y="0"/>
                  </a:lnTo>
                  <a:lnTo>
                    <a:pt x="0" y="73303"/>
                  </a:lnTo>
                  <a:lnTo>
                    <a:pt x="35058" y="133857"/>
                  </a:lnTo>
                  <a:lnTo>
                    <a:pt x="0" y="194411"/>
                  </a:lnTo>
                  <a:lnTo>
                    <a:pt x="15936" y="219907"/>
                  </a:lnTo>
                  <a:lnTo>
                    <a:pt x="60555" y="146605"/>
                  </a:lnTo>
                  <a:lnTo>
                    <a:pt x="127483" y="146605"/>
                  </a:lnTo>
                  <a:lnTo>
                    <a:pt x="172102" y="73303"/>
                  </a:lnTo>
                  <a:lnTo>
                    <a:pt x="127483" y="0"/>
                  </a:lnTo>
                  <a:close/>
                  <a:moveTo>
                    <a:pt x="114735" y="121108"/>
                  </a:moveTo>
                  <a:lnTo>
                    <a:pt x="57367" y="121108"/>
                  </a:lnTo>
                  <a:lnTo>
                    <a:pt x="28684" y="73303"/>
                  </a:lnTo>
                  <a:lnTo>
                    <a:pt x="57367" y="25497"/>
                  </a:lnTo>
                  <a:lnTo>
                    <a:pt x="114735" y="25497"/>
                  </a:lnTo>
                  <a:lnTo>
                    <a:pt x="140231" y="73303"/>
                  </a:lnTo>
                  <a:lnTo>
                    <a:pt x="114735" y="121108"/>
                  </a:lnTo>
                  <a:close/>
                  <a:moveTo>
                    <a:pt x="92425" y="66928"/>
                  </a:moveTo>
                  <a:lnTo>
                    <a:pt x="92425" y="41432"/>
                  </a:lnTo>
                  <a:lnTo>
                    <a:pt x="79677" y="41432"/>
                  </a:lnTo>
                  <a:lnTo>
                    <a:pt x="79677" y="66928"/>
                  </a:lnTo>
                  <a:lnTo>
                    <a:pt x="54180" y="66928"/>
                  </a:lnTo>
                  <a:lnTo>
                    <a:pt x="54180" y="76490"/>
                  </a:lnTo>
                  <a:lnTo>
                    <a:pt x="79677" y="76490"/>
                  </a:lnTo>
                  <a:lnTo>
                    <a:pt x="79677" y="101986"/>
                  </a:lnTo>
                  <a:lnTo>
                    <a:pt x="92425" y="101986"/>
                  </a:lnTo>
                  <a:lnTo>
                    <a:pt x="92425" y="76490"/>
                  </a:lnTo>
                  <a:lnTo>
                    <a:pt x="114735" y="76490"/>
                  </a:lnTo>
                  <a:lnTo>
                    <a:pt x="114735" y="66928"/>
                  </a:lnTo>
                  <a:lnTo>
                    <a:pt x="92425" y="6692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A033-1FCA-4B53-97AE-D7C54A9A8D9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26.8.2016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6EA2-17EF-4EEC-92A0-3C4EAA5B4E3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A033-1FCA-4B53-97AE-D7C54A9A8D9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26.8.2016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6EA2-17EF-4EEC-92A0-3C4EAA5B4E3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A033-1FCA-4B53-97AE-D7C54A9A8D9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26.8.2016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6EA2-17EF-4EEC-92A0-3C4EAA5B4E3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120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A033-1FCA-4B53-97AE-D7C54A9A8D9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26.8.2016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6EA2-17EF-4EEC-92A0-3C4EAA5B4E3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821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A033-1FCA-4B53-97AE-D7C54A9A8D9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26.8.2016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6EA2-17EF-4EEC-92A0-3C4EAA5B4E3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695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A033-1FCA-4B53-97AE-D7C54A9A8D9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26.8.2016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6EA2-17EF-4EEC-92A0-3C4EAA5B4E3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57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A033-1FCA-4B53-97AE-D7C54A9A8D9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26.8.2016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6EA2-17EF-4EEC-92A0-3C4EAA5B4E3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428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A033-1FCA-4B53-97AE-D7C54A9A8D9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26.8.2016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6EA2-17EF-4EEC-92A0-3C4EAA5B4E3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47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A033-1FCA-4B53-97AE-D7C54A9A8D9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26.8.2016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6EA2-17EF-4EEC-92A0-3C4EAA5B4E3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11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A033-1FCA-4B53-97AE-D7C54A9A8D9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26.8.2016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6EA2-17EF-4EEC-92A0-3C4EAA5B4E3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867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2209800"/>
            <a:ext cx="7689583" cy="35052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5257800" cy="105156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Content Page </a:t>
            </a:r>
            <a:br>
              <a:rPr lang="en-US" dirty="0" smtClean="0"/>
            </a:br>
            <a:r>
              <a:rPr lang="en-US" dirty="0" smtClean="0"/>
              <a:t>with Text and Table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457200" y="1510553"/>
            <a:ext cx="5257800" cy="475488"/>
          </a:xfrm>
        </p:spPr>
        <p:txBody>
          <a:bodyPr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content page with text and table</a:t>
            </a:r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533400" y="5930573"/>
            <a:ext cx="8153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6380156" y="5930573"/>
            <a:ext cx="304800" cy="55539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3"/>
          <p:cNvGrpSpPr>
            <a:grpSpLocks/>
          </p:cNvGrpSpPr>
          <p:nvPr userDrawn="1"/>
        </p:nvGrpSpPr>
        <p:grpSpPr bwMode="auto">
          <a:xfrm>
            <a:off x="6881813" y="6055659"/>
            <a:ext cx="795337" cy="792162"/>
            <a:chOff x="104968557" y="112449118"/>
            <a:chExt cx="663118" cy="659930"/>
          </a:xfrm>
        </p:grpSpPr>
        <p:sp>
          <p:nvSpPr>
            <p:cNvPr id="28" name="Freeform 4"/>
            <p:cNvSpPr>
              <a:spLocks/>
            </p:cNvSpPr>
            <p:nvPr/>
          </p:nvSpPr>
          <p:spPr bwMode="auto">
            <a:xfrm>
              <a:off x="105214039" y="112449118"/>
              <a:ext cx="417635" cy="325183"/>
            </a:xfrm>
            <a:custGeom>
              <a:avLst/>
              <a:gdLst>
                <a:gd name="T0" fmla="*/ 24 w 131"/>
                <a:gd name="T1" fmla="*/ 102 h 102"/>
                <a:gd name="T2" fmla="*/ 31 w 131"/>
                <a:gd name="T3" fmla="*/ 101 h 102"/>
                <a:gd name="T4" fmla="*/ 58 w 131"/>
                <a:gd name="T5" fmla="*/ 81 h 102"/>
                <a:gd name="T6" fmla="*/ 70 w 131"/>
                <a:gd name="T7" fmla="*/ 64 h 102"/>
                <a:gd name="T8" fmla="*/ 131 w 131"/>
                <a:gd name="T9" fmla="*/ 0 h 102"/>
                <a:gd name="T10" fmla="*/ 86 w 131"/>
                <a:gd name="T11" fmla="*/ 0 h 102"/>
                <a:gd name="T12" fmla="*/ 24 w 131"/>
                <a:gd name="T13" fmla="*/ 65 h 102"/>
                <a:gd name="T14" fmla="*/ 24 w 131"/>
                <a:gd name="T15" fmla="*/ 65 h 102"/>
                <a:gd name="T16" fmla="*/ 5 w 131"/>
                <a:gd name="T17" fmla="*/ 90 h 102"/>
                <a:gd name="T18" fmla="*/ 0 w 131"/>
                <a:gd name="T19" fmla="*/ 94 h 102"/>
                <a:gd name="T20" fmla="*/ 21 w 131"/>
                <a:gd name="T21" fmla="*/ 102 h 102"/>
                <a:gd name="T22" fmla="*/ 24 w 131"/>
                <a:gd name="T2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102">
                  <a:moveTo>
                    <a:pt x="24" y="102"/>
                  </a:moveTo>
                  <a:cubicBezTo>
                    <a:pt x="27" y="102"/>
                    <a:pt x="29" y="102"/>
                    <a:pt x="31" y="101"/>
                  </a:cubicBezTo>
                  <a:cubicBezTo>
                    <a:pt x="41" y="99"/>
                    <a:pt x="50" y="91"/>
                    <a:pt x="58" y="81"/>
                  </a:cubicBezTo>
                  <a:cubicBezTo>
                    <a:pt x="62" y="76"/>
                    <a:pt x="66" y="70"/>
                    <a:pt x="70" y="64"/>
                  </a:cubicBezTo>
                  <a:cubicBezTo>
                    <a:pt x="88" y="35"/>
                    <a:pt x="105" y="0"/>
                    <a:pt x="131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59" y="0"/>
                    <a:pt x="43" y="36"/>
                    <a:pt x="24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18" y="74"/>
                    <a:pt x="12" y="83"/>
                    <a:pt x="5" y="90"/>
                  </a:cubicBezTo>
                  <a:cubicBezTo>
                    <a:pt x="3" y="91"/>
                    <a:pt x="2" y="93"/>
                    <a:pt x="0" y="94"/>
                  </a:cubicBezTo>
                  <a:cubicBezTo>
                    <a:pt x="7" y="99"/>
                    <a:pt x="14" y="102"/>
                    <a:pt x="21" y="102"/>
                  </a:cubicBezTo>
                  <a:lnTo>
                    <a:pt x="24" y="10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104968557" y="112611708"/>
              <a:ext cx="312431" cy="162592"/>
            </a:xfrm>
            <a:custGeom>
              <a:avLst/>
              <a:gdLst>
                <a:gd name="T0" fmla="*/ 77 w 98"/>
                <a:gd name="T1" fmla="*/ 43 h 51"/>
                <a:gd name="T2" fmla="*/ 60 w 98"/>
                <a:gd name="T3" fmla="*/ 23 h 51"/>
                <a:gd name="T4" fmla="*/ 45 w 98"/>
                <a:gd name="T5" fmla="*/ 0 h 51"/>
                <a:gd name="T6" fmla="*/ 0 w 98"/>
                <a:gd name="T7" fmla="*/ 0 h 51"/>
                <a:gd name="T8" fmla="*/ 53 w 98"/>
                <a:gd name="T9" fmla="*/ 51 h 51"/>
                <a:gd name="T10" fmla="*/ 98 w 98"/>
                <a:gd name="T11" fmla="*/ 51 h 51"/>
                <a:gd name="T12" fmla="*/ 77 w 98"/>
                <a:gd name="T13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51">
                  <a:moveTo>
                    <a:pt x="77" y="43"/>
                  </a:moveTo>
                  <a:cubicBezTo>
                    <a:pt x="71" y="38"/>
                    <a:pt x="65" y="31"/>
                    <a:pt x="60" y="23"/>
                  </a:cubicBezTo>
                  <a:cubicBezTo>
                    <a:pt x="55" y="16"/>
                    <a:pt x="50" y="8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25"/>
                    <a:pt x="31" y="51"/>
                    <a:pt x="53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1" y="51"/>
                    <a:pt x="84" y="48"/>
                    <a:pt x="77" y="4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105214038" y="112783864"/>
              <a:ext cx="417637" cy="325184"/>
            </a:xfrm>
            <a:custGeom>
              <a:avLst/>
              <a:gdLst>
                <a:gd name="T0" fmla="*/ 24 w 131"/>
                <a:gd name="T1" fmla="*/ 0 h 102"/>
                <a:gd name="T2" fmla="*/ 31 w 131"/>
                <a:gd name="T3" fmla="*/ 1 h 102"/>
                <a:gd name="T4" fmla="*/ 58 w 131"/>
                <a:gd name="T5" fmla="*/ 21 h 102"/>
                <a:gd name="T6" fmla="*/ 70 w 131"/>
                <a:gd name="T7" fmla="*/ 38 h 102"/>
                <a:gd name="T8" fmla="*/ 131 w 131"/>
                <a:gd name="T9" fmla="*/ 102 h 102"/>
                <a:gd name="T10" fmla="*/ 86 w 131"/>
                <a:gd name="T11" fmla="*/ 102 h 102"/>
                <a:gd name="T12" fmla="*/ 24 w 131"/>
                <a:gd name="T13" fmla="*/ 37 h 102"/>
                <a:gd name="T14" fmla="*/ 24 w 131"/>
                <a:gd name="T15" fmla="*/ 37 h 102"/>
                <a:gd name="T16" fmla="*/ 5 w 131"/>
                <a:gd name="T17" fmla="*/ 12 h 102"/>
                <a:gd name="T18" fmla="*/ 0 w 131"/>
                <a:gd name="T19" fmla="*/ 8 h 102"/>
                <a:gd name="T20" fmla="*/ 21 w 131"/>
                <a:gd name="T21" fmla="*/ 0 h 102"/>
                <a:gd name="T22" fmla="*/ 24 w 131"/>
                <a:gd name="T2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102">
                  <a:moveTo>
                    <a:pt x="24" y="0"/>
                  </a:moveTo>
                  <a:cubicBezTo>
                    <a:pt x="27" y="0"/>
                    <a:pt x="29" y="0"/>
                    <a:pt x="31" y="1"/>
                  </a:cubicBezTo>
                  <a:cubicBezTo>
                    <a:pt x="41" y="3"/>
                    <a:pt x="50" y="11"/>
                    <a:pt x="58" y="21"/>
                  </a:cubicBezTo>
                  <a:cubicBezTo>
                    <a:pt x="62" y="26"/>
                    <a:pt x="66" y="32"/>
                    <a:pt x="70" y="38"/>
                  </a:cubicBezTo>
                  <a:cubicBezTo>
                    <a:pt x="88" y="67"/>
                    <a:pt x="105" y="102"/>
                    <a:pt x="131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59" y="102"/>
                    <a:pt x="43" y="6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18" y="27"/>
                    <a:pt x="12" y="19"/>
                    <a:pt x="5" y="12"/>
                  </a:cubicBezTo>
                  <a:cubicBezTo>
                    <a:pt x="3" y="11"/>
                    <a:pt x="2" y="9"/>
                    <a:pt x="0" y="8"/>
                  </a:cubicBezTo>
                  <a:cubicBezTo>
                    <a:pt x="7" y="3"/>
                    <a:pt x="14" y="0"/>
                    <a:pt x="21" y="0"/>
                  </a:cubicBez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104968558" y="112783865"/>
              <a:ext cx="312430" cy="162592"/>
            </a:xfrm>
            <a:custGeom>
              <a:avLst/>
              <a:gdLst>
                <a:gd name="T0" fmla="*/ 77 w 98"/>
                <a:gd name="T1" fmla="*/ 8 h 51"/>
                <a:gd name="T2" fmla="*/ 60 w 98"/>
                <a:gd name="T3" fmla="*/ 28 h 51"/>
                <a:gd name="T4" fmla="*/ 45 w 98"/>
                <a:gd name="T5" fmla="*/ 51 h 51"/>
                <a:gd name="T6" fmla="*/ 0 w 98"/>
                <a:gd name="T7" fmla="*/ 51 h 51"/>
                <a:gd name="T8" fmla="*/ 53 w 98"/>
                <a:gd name="T9" fmla="*/ 0 h 51"/>
                <a:gd name="T10" fmla="*/ 98 w 98"/>
                <a:gd name="T11" fmla="*/ 0 h 51"/>
                <a:gd name="T12" fmla="*/ 77 w 98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51">
                  <a:moveTo>
                    <a:pt x="77" y="8"/>
                  </a:moveTo>
                  <a:cubicBezTo>
                    <a:pt x="71" y="13"/>
                    <a:pt x="65" y="20"/>
                    <a:pt x="60" y="28"/>
                  </a:cubicBezTo>
                  <a:cubicBezTo>
                    <a:pt x="55" y="35"/>
                    <a:pt x="50" y="43"/>
                    <a:pt x="45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6" y="26"/>
                    <a:pt x="31" y="0"/>
                    <a:pt x="53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1" y="0"/>
                    <a:pt x="84" y="3"/>
                    <a:pt x="77" y="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Text Box 8"/>
          <p:cNvSpPr txBox="1">
            <a:spLocks noChangeArrowheads="1"/>
          </p:cNvSpPr>
          <p:nvPr userDrawn="1"/>
        </p:nvSpPr>
        <p:spPr bwMode="auto">
          <a:xfrm>
            <a:off x="7496175" y="6127095"/>
            <a:ext cx="1190625" cy="42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INFORMATION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TECHNOLOGY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5911438" y="173562"/>
            <a:ext cx="3101749" cy="1752562"/>
            <a:chOff x="5715000" y="173562"/>
            <a:chExt cx="3298187" cy="1863554"/>
          </a:xfrm>
        </p:grpSpPr>
        <p:sp>
          <p:nvSpPr>
            <p:cNvPr id="59" name="Freeform 34"/>
            <p:cNvSpPr>
              <a:spLocks/>
            </p:cNvSpPr>
            <p:nvPr/>
          </p:nvSpPr>
          <p:spPr bwMode="auto">
            <a:xfrm>
              <a:off x="6644150" y="807920"/>
              <a:ext cx="1245414" cy="1080177"/>
            </a:xfrm>
            <a:custGeom>
              <a:avLst/>
              <a:gdLst>
                <a:gd name="T0" fmla="*/ 503665 w 2021037"/>
                <a:gd name="T1" fmla="*/ 1753267 h 1753267"/>
                <a:gd name="T2" fmla="*/ 0 w 2021037"/>
                <a:gd name="T3" fmla="*/ 876633 h 1753267"/>
                <a:gd name="T4" fmla="*/ 503665 w 2021037"/>
                <a:gd name="T5" fmla="*/ 0 h 1753267"/>
                <a:gd name="T6" fmla="*/ 1517372 w 2021037"/>
                <a:gd name="T7" fmla="*/ 0 h 1753267"/>
                <a:gd name="T8" fmla="*/ 2021037 w 2021037"/>
                <a:gd name="T9" fmla="*/ 876633 h 1753267"/>
                <a:gd name="T10" fmla="*/ 1517372 w 2021037"/>
                <a:gd name="T11" fmla="*/ 1753267 h 1753267"/>
                <a:gd name="T12" fmla="*/ 503665 w 2021037"/>
                <a:gd name="T13" fmla="*/ 1753267 h 1753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1037" h="1753267">
                  <a:moveTo>
                    <a:pt x="503665" y="1753267"/>
                  </a:moveTo>
                  <a:lnTo>
                    <a:pt x="0" y="876633"/>
                  </a:lnTo>
                  <a:lnTo>
                    <a:pt x="503665" y="0"/>
                  </a:lnTo>
                  <a:lnTo>
                    <a:pt x="1517372" y="0"/>
                  </a:lnTo>
                  <a:lnTo>
                    <a:pt x="2021037" y="876633"/>
                  </a:lnTo>
                  <a:lnTo>
                    <a:pt x="1517372" y="1753267"/>
                  </a:lnTo>
                  <a:lnTo>
                    <a:pt x="503665" y="175326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5"/>
            <p:cNvSpPr>
              <a:spLocks noEditPoints="1"/>
            </p:cNvSpPr>
            <p:nvPr/>
          </p:nvSpPr>
          <p:spPr bwMode="auto">
            <a:xfrm>
              <a:off x="7416149" y="201057"/>
              <a:ext cx="310372" cy="269062"/>
            </a:xfrm>
            <a:custGeom>
              <a:avLst/>
              <a:gdLst>
                <a:gd name="T0" fmla="*/ 379343 w 503666"/>
                <a:gd name="T1" fmla="*/ 0 h 436723"/>
                <a:gd name="T2" fmla="*/ 127510 w 503666"/>
                <a:gd name="T3" fmla="*/ 0 h 436723"/>
                <a:gd name="T4" fmla="*/ 0 w 503666"/>
                <a:gd name="T5" fmla="*/ 216768 h 436723"/>
                <a:gd name="T6" fmla="*/ 127510 w 503666"/>
                <a:gd name="T7" fmla="*/ 436723 h 436723"/>
                <a:gd name="T8" fmla="*/ 379343 w 503666"/>
                <a:gd name="T9" fmla="*/ 436723 h 436723"/>
                <a:gd name="T10" fmla="*/ 503666 w 503666"/>
                <a:gd name="T11" fmla="*/ 216768 h 436723"/>
                <a:gd name="T12" fmla="*/ 379343 w 503666"/>
                <a:gd name="T13" fmla="*/ 0 h 436723"/>
                <a:gd name="T14" fmla="*/ 334714 w 503666"/>
                <a:gd name="T15" fmla="*/ 360217 h 436723"/>
                <a:gd name="T16" fmla="*/ 168951 w 503666"/>
                <a:gd name="T17" fmla="*/ 360217 h 436723"/>
                <a:gd name="T18" fmla="*/ 86069 w 503666"/>
                <a:gd name="T19" fmla="*/ 216768 h 436723"/>
                <a:gd name="T20" fmla="*/ 168951 w 503666"/>
                <a:gd name="T21" fmla="*/ 76507 h 436723"/>
                <a:gd name="T22" fmla="*/ 334714 w 503666"/>
                <a:gd name="T23" fmla="*/ 76507 h 436723"/>
                <a:gd name="T24" fmla="*/ 417596 w 503666"/>
                <a:gd name="T25" fmla="*/ 216768 h 436723"/>
                <a:gd name="T26" fmla="*/ 334714 w 503666"/>
                <a:gd name="T27" fmla="*/ 360217 h 436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3666" h="436723">
                  <a:moveTo>
                    <a:pt x="379343" y="0"/>
                  </a:moveTo>
                  <a:lnTo>
                    <a:pt x="127510" y="0"/>
                  </a:lnTo>
                  <a:lnTo>
                    <a:pt x="0" y="216768"/>
                  </a:lnTo>
                  <a:lnTo>
                    <a:pt x="127510" y="436723"/>
                  </a:lnTo>
                  <a:lnTo>
                    <a:pt x="379343" y="436723"/>
                  </a:lnTo>
                  <a:lnTo>
                    <a:pt x="503666" y="216768"/>
                  </a:lnTo>
                  <a:lnTo>
                    <a:pt x="379343" y="0"/>
                  </a:lnTo>
                  <a:close/>
                  <a:moveTo>
                    <a:pt x="334714" y="360217"/>
                  </a:moveTo>
                  <a:lnTo>
                    <a:pt x="168951" y="360217"/>
                  </a:lnTo>
                  <a:lnTo>
                    <a:pt x="86069" y="216768"/>
                  </a:lnTo>
                  <a:lnTo>
                    <a:pt x="168951" y="76507"/>
                  </a:lnTo>
                  <a:lnTo>
                    <a:pt x="334714" y="76507"/>
                  </a:lnTo>
                  <a:lnTo>
                    <a:pt x="417596" y="216768"/>
                  </a:lnTo>
                  <a:lnTo>
                    <a:pt x="334714" y="3602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6"/>
            <p:cNvSpPr>
              <a:spLocks noEditPoints="1"/>
            </p:cNvSpPr>
            <p:nvPr/>
          </p:nvSpPr>
          <p:spPr bwMode="auto">
            <a:xfrm>
              <a:off x="7623361" y="1760198"/>
              <a:ext cx="320193" cy="276918"/>
            </a:xfrm>
            <a:custGeom>
              <a:avLst/>
              <a:gdLst>
                <a:gd name="T0" fmla="*/ 392094 w 519604"/>
                <a:gd name="T1" fmla="*/ 0 h 449473"/>
                <a:gd name="T2" fmla="*/ 130698 w 519604"/>
                <a:gd name="T3" fmla="*/ 0 h 449473"/>
                <a:gd name="T4" fmla="*/ 0 w 519604"/>
                <a:gd name="T5" fmla="*/ 226330 h 449473"/>
                <a:gd name="T6" fmla="*/ 130698 w 519604"/>
                <a:gd name="T7" fmla="*/ 449473 h 449473"/>
                <a:gd name="T8" fmla="*/ 392094 w 519604"/>
                <a:gd name="T9" fmla="*/ 449473 h 449473"/>
                <a:gd name="T10" fmla="*/ 519604 w 519604"/>
                <a:gd name="T11" fmla="*/ 226330 h 449473"/>
                <a:gd name="T12" fmla="*/ 392094 w 519604"/>
                <a:gd name="T13" fmla="*/ 0 h 449473"/>
                <a:gd name="T14" fmla="*/ 347465 w 519604"/>
                <a:gd name="T15" fmla="*/ 372967 h 449473"/>
                <a:gd name="T16" fmla="*/ 175326 w 519604"/>
                <a:gd name="T17" fmla="*/ 372967 h 449473"/>
                <a:gd name="T18" fmla="*/ 92444 w 519604"/>
                <a:gd name="T19" fmla="*/ 226330 h 449473"/>
                <a:gd name="T20" fmla="*/ 175326 w 519604"/>
                <a:gd name="T21" fmla="*/ 79694 h 449473"/>
                <a:gd name="T22" fmla="*/ 347465 w 519604"/>
                <a:gd name="T23" fmla="*/ 79694 h 449473"/>
                <a:gd name="T24" fmla="*/ 430347 w 519604"/>
                <a:gd name="T25" fmla="*/ 226330 h 449473"/>
                <a:gd name="T26" fmla="*/ 347465 w 519604"/>
                <a:gd name="T27" fmla="*/ 372967 h 449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9604" h="449473">
                  <a:moveTo>
                    <a:pt x="392094" y="0"/>
                  </a:moveTo>
                  <a:lnTo>
                    <a:pt x="130698" y="0"/>
                  </a:lnTo>
                  <a:lnTo>
                    <a:pt x="0" y="226330"/>
                  </a:lnTo>
                  <a:lnTo>
                    <a:pt x="130698" y="449473"/>
                  </a:lnTo>
                  <a:lnTo>
                    <a:pt x="392094" y="449473"/>
                  </a:lnTo>
                  <a:lnTo>
                    <a:pt x="519604" y="226330"/>
                  </a:lnTo>
                  <a:lnTo>
                    <a:pt x="392094" y="0"/>
                  </a:lnTo>
                  <a:close/>
                  <a:moveTo>
                    <a:pt x="347465" y="372967"/>
                  </a:moveTo>
                  <a:lnTo>
                    <a:pt x="175326" y="372967"/>
                  </a:lnTo>
                  <a:lnTo>
                    <a:pt x="92444" y="226330"/>
                  </a:lnTo>
                  <a:lnTo>
                    <a:pt x="175326" y="79694"/>
                  </a:lnTo>
                  <a:lnTo>
                    <a:pt x="347465" y="79694"/>
                  </a:lnTo>
                  <a:lnTo>
                    <a:pt x="430347" y="226330"/>
                  </a:lnTo>
                  <a:lnTo>
                    <a:pt x="347465" y="37296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8"/>
            <p:cNvSpPr>
              <a:spLocks noEditPoints="1"/>
            </p:cNvSpPr>
            <p:nvPr/>
          </p:nvSpPr>
          <p:spPr bwMode="auto">
            <a:xfrm>
              <a:off x="7919030" y="654731"/>
              <a:ext cx="253404" cy="133549"/>
            </a:xfrm>
            <a:custGeom>
              <a:avLst/>
              <a:gdLst>
                <a:gd name="T0" fmla="*/ 71 w 129"/>
                <a:gd name="T1" fmla="*/ 68 h 68"/>
                <a:gd name="T2" fmla="*/ 129 w 129"/>
                <a:gd name="T3" fmla="*/ 34 h 68"/>
                <a:gd name="T4" fmla="*/ 71 w 129"/>
                <a:gd name="T5" fmla="*/ 0 h 68"/>
                <a:gd name="T6" fmla="*/ 71 w 129"/>
                <a:gd name="T7" fmla="*/ 20 h 68"/>
                <a:gd name="T8" fmla="*/ 0 w 129"/>
                <a:gd name="T9" fmla="*/ 20 h 68"/>
                <a:gd name="T10" fmla="*/ 0 w 129"/>
                <a:gd name="T11" fmla="*/ 48 h 68"/>
                <a:gd name="T12" fmla="*/ 71 w 129"/>
                <a:gd name="T13" fmla="*/ 48 h 68"/>
                <a:gd name="T14" fmla="*/ 71 w 129"/>
                <a:gd name="T15" fmla="*/ 68 h 68"/>
                <a:gd name="T16" fmla="*/ 8 w 129"/>
                <a:gd name="T17" fmla="*/ 40 h 68"/>
                <a:gd name="T18" fmla="*/ 8 w 129"/>
                <a:gd name="T19" fmla="*/ 28 h 68"/>
                <a:gd name="T20" fmla="*/ 79 w 129"/>
                <a:gd name="T21" fmla="*/ 28 h 68"/>
                <a:gd name="T22" fmla="*/ 79 w 129"/>
                <a:gd name="T23" fmla="*/ 15 h 68"/>
                <a:gd name="T24" fmla="*/ 112 w 129"/>
                <a:gd name="T25" fmla="*/ 34 h 68"/>
                <a:gd name="T26" fmla="*/ 79 w 129"/>
                <a:gd name="T27" fmla="*/ 53 h 68"/>
                <a:gd name="T28" fmla="*/ 79 w 129"/>
                <a:gd name="T29" fmla="*/ 40 h 68"/>
                <a:gd name="T30" fmla="*/ 8 w 129"/>
                <a:gd name="T31" fmla="*/ 4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68">
                  <a:moveTo>
                    <a:pt x="71" y="68"/>
                  </a:moveTo>
                  <a:cubicBezTo>
                    <a:pt x="129" y="34"/>
                    <a:pt x="129" y="34"/>
                    <a:pt x="129" y="34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15"/>
                    <a:pt x="71" y="20"/>
                  </a:cubicBezTo>
                  <a:cubicBezTo>
                    <a:pt x="63" y="20"/>
                    <a:pt x="0" y="20"/>
                    <a:pt x="0" y="2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63" y="48"/>
                    <a:pt x="71" y="48"/>
                  </a:cubicBezTo>
                  <a:cubicBezTo>
                    <a:pt x="71" y="53"/>
                    <a:pt x="71" y="68"/>
                    <a:pt x="71" y="68"/>
                  </a:cubicBezTo>
                  <a:close/>
                  <a:moveTo>
                    <a:pt x="8" y="40"/>
                  </a:moveTo>
                  <a:cubicBezTo>
                    <a:pt x="8" y="36"/>
                    <a:pt x="8" y="32"/>
                    <a:pt x="8" y="28"/>
                  </a:cubicBezTo>
                  <a:cubicBezTo>
                    <a:pt x="16" y="28"/>
                    <a:pt x="79" y="28"/>
                    <a:pt x="79" y="28"/>
                  </a:cubicBezTo>
                  <a:cubicBezTo>
                    <a:pt x="79" y="28"/>
                    <a:pt x="79" y="19"/>
                    <a:pt x="79" y="15"/>
                  </a:cubicBezTo>
                  <a:cubicBezTo>
                    <a:pt x="87" y="19"/>
                    <a:pt x="104" y="29"/>
                    <a:pt x="112" y="34"/>
                  </a:cubicBezTo>
                  <a:cubicBezTo>
                    <a:pt x="104" y="39"/>
                    <a:pt x="87" y="49"/>
                    <a:pt x="79" y="53"/>
                  </a:cubicBezTo>
                  <a:cubicBezTo>
                    <a:pt x="79" y="49"/>
                    <a:pt x="79" y="40"/>
                    <a:pt x="79" y="40"/>
                  </a:cubicBezTo>
                  <a:cubicBezTo>
                    <a:pt x="79" y="40"/>
                    <a:pt x="16" y="40"/>
                    <a:pt x="8" y="4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9"/>
            <p:cNvSpPr>
              <a:spLocks noEditPoints="1"/>
            </p:cNvSpPr>
            <p:nvPr/>
          </p:nvSpPr>
          <p:spPr bwMode="auto">
            <a:xfrm>
              <a:off x="7742236" y="733290"/>
              <a:ext cx="290728" cy="153189"/>
            </a:xfrm>
            <a:custGeom>
              <a:avLst/>
              <a:gdLst>
                <a:gd name="T0" fmla="*/ 67 w 148"/>
                <a:gd name="T1" fmla="*/ 55 h 78"/>
                <a:gd name="T2" fmla="*/ 148 w 148"/>
                <a:gd name="T3" fmla="*/ 55 h 78"/>
                <a:gd name="T4" fmla="*/ 148 w 148"/>
                <a:gd name="T5" fmla="*/ 23 h 78"/>
                <a:gd name="T6" fmla="*/ 67 w 148"/>
                <a:gd name="T7" fmla="*/ 23 h 78"/>
                <a:gd name="T8" fmla="*/ 67 w 148"/>
                <a:gd name="T9" fmla="*/ 0 h 78"/>
                <a:gd name="T10" fmla="*/ 0 w 148"/>
                <a:gd name="T11" fmla="*/ 39 h 78"/>
                <a:gd name="T12" fmla="*/ 67 w 148"/>
                <a:gd name="T13" fmla="*/ 78 h 78"/>
                <a:gd name="T14" fmla="*/ 67 w 148"/>
                <a:gd name="T15" fmla="*/ 55 h 78"/>
                <a:gd name="T16" fmla="*/ 57 w 148"/>
                <a:gd name="T17" fmla="*/ 45 h 78"/>
                <a:gd name="T18" fmla="*/ 57 w 148"/>
                <a:gd name="T19" fmla="*/ 61 h 78"/>
                <a:gd name="T20" fmla="*/ 20 w 148"/>
                <a:gd name="T21" fmla="*/ 39 h 78"/>
                <a:gd name="T22" fmla="*/ 57 w 148"/>
                <a:gd name="T23" fmla="*/ 17 h 78"/>
                <a:gd name="T24" fmla="*/ 57 w 148"/>
                <a:gd name="T25" fmla="*/ 33 h 78"/>
                <a:gd name="T26" fmla="*/ 138 w 148"/>
                <a:gd name="T27" fmla="*/ 33 h 78"/>
                <a:gd name="T28" fmla="*/ 138 w 148"/>
                <a:gd name="T29" fmla="*/ 45 h 78"/>
                <a:gd name="T30" fmla="*/ 57 w 148"/>
                <a:gd name="T31" fmla="*/ 4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8" h="78">
                  <a:moveTo>
                    <a:pt x="67" y="55"/>
                  </a:moveTo>
                  <a:cubicBezTo>
                    <a:pt x="76" y="55"/>
                    <a:pt x="148" y="55"/>
                    <a:pt x="148" y="55"/>
                  </a:cubicBezTo>
                  <a:cubicBezTo>
                    <a:pt x="148" y="23"/>
                    <a:pt x="148" y="23"/>
                    <a:pt x="148" y="23"/>
                  </a:cubicBezTo>
                  <a:cubicBezTo>
                    <a:pt x="148" y="23"/>
                    <a:pt x="76" y="23"/>
                    <a:pt x="67" y="23"/>
                  </a:cubicBezTo>
                  <a:cubicBezTo>
                    <a:pt x="67" y="17"/>
                    <a:pt x="67" y="0"/>
                    <a:pt x="67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7" y="78"/>
                    <a:pt x="67" y="61"/>
                    <a:pt x="67" y="55"/>
                  </a:cubicBezTo>
                  <a:close/>
                  <a:moveTo>
                    <a:pt x="57" y="45"/>
                  </a:moveTo>
                  <a:cubicBezTo>
                    <a:pt x="57" y="45"/>
                    <a:pt x="57" y="56"/>
                    <a:pt x="57" y="61"/>
                  </a:cubicBezTo>
                  <a:cubicBezTo>
                    <a:pt x="48" y="56"/>
                    <a:pt x="29" y="44"/>
                    <a:pt x="20" y="39"/>
                  </a:cubicBezTo>
                  <a:cubicBezTo>
                    <a:pt x="29" y="34"/>
                    <a:pt x="48" y="22"/>
                    <a:pt x="57" y="17"/>
                  </a:cubicBezTo>
                  <a:cubicBezTo>
                    <a:pt x="57" y="22"/>
                    <a:pt x="57" y="33"/>
                    <a:pt x="57" y="33"/>
                  </a:cubicBezTo>
                  <a:cubicBezTo>
                    <a:pt x="57" y="33"/>
                    <a:pt x="130" y="33"/>
                    <a:pt x="138" y="33"/>
                  </a:cubicBezTo>
                  <a:cubicBezTo>
                    <a:pt x="138" y="37"/>
                    <a:pt x="138" y="41"/>
                    <a:pt x="138" y="45"/>
                  </a:cubicBezTo>
                  <a:cubicBezTo>
                    <a:pt x="130" y="45"/>
                    <a:pt x="57" y="45"/>
                    <a:pt x="57" y="4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3"/>
            <p:cNvSpPr>
              <a:spLocks noEditPoints="1"/>
            </p:cNvSpPr>
            <p:nvPr/>
          </p:nvSpPr>
          <p:spPr bwMode="auto">
            <a:xfrm>
              <a:off x="5907509" y="285508"/>
              <a:ext cx="269120" cy="384936"/>
            </a:xfrm>
            <a:custGeom>
              <a:avLst/>
              <a:gdLst>
                <a:gd name="T0" fmla="*/ 0 w 436723"/>
                <a:gd name="T1" fmla="*/ 188078 h 624800"/>
                <a:gd name="T2" fmla="*/ 108384 w 436723"/>
                <a:gd name="T3" fmla="*/ 376155 h 624800"/>
                <a:gd name="T4" fmla="*/ 328339 w 436723"/>
                <a:gd name="T5" fmla="*/ 376155 h 624800"/>
                <a:gd name="T6" fmla="*/ 436723 w 436723"/>
                <a:gd name="T7" fmla="*/ 188078 h 624800"/>
                <a:gd name="T8" fmla="*/ 328339 w 436723"/>
                <a:gd name="T9" fmla="*/ 0 h 624800"/>
                <a:gd name="T10" fmla="*/ 108384 w 436723"/>
                <a:gd name="T11" fmla="*/ 0 h 624800"/>
                <a:gd name="T12" fmla="*/ 0 w 436723"/>
                <a:gd name="T13" fmla="*/ 188078 h 624800"/>
                <a:gd name="T14" fmla="*/ 76506 w 436723"/>
                <a:gd name="T15" fmla="*/ 188078 h 624800"/>
                <a:gd name="T16" fmla="*/ 146637 w 436723"/>
                <a:gd name="T17" fmla="*/ 63755 h 624800"/>
                <a:gd name="T18" fmla="*/ 290086 w 436723"/>
                <a:gd name="T19" fmla="*/ 63755 h 624800"/>
                <a:gd name="T20" fmla="*/ 360217 w 436723"/>
                <a:gd name="T21" fmla="*/ 188078 h 624800"/>
                <a:gd name="T22" fmla="*/ 290086 w 436723"/>
                <a:gd name="T23" fmla="*/ 312400 h 624800"/>
                <a:gd name="T24" fmla="*/ 146637 w 436723"/>
                <a:gd name="T25" fmla="*/ 312400 h 624800"/>
                <a:gd name="T26" fmla="*/ 76506 w 436723"/>
                <a:gd name="T27" fmla="*/ 188078 h 624800"/>
                <a:gd name="T28" fmla="*/ 277335 w 436723"/>
                <a:gd name="T29" fmla="*/ 567421 h 624800"/>
                <a:gd name="T30" fmla="*/ 159388 w 436723"/>
                <a:gd name="T31" fmla="*/ 567421 h 624800"/>
                <a:gd name="T32" fmla="*/ 159388 w 436723"/>
                <a:gd name="T33" fmla="*/ 624800 h 624800"/>
                <a:gd name="T34" fmla="*/ 277335 w 436723"/>
                <a:gd name="T35" fmla="*/ 624800 h 624800"/>
                <a:gd name="T36" fmla="*/ 277335 w 436723"/>
                <a:gd name="T37" fmla="*/ 567421 h 624800"/>
                <a:gd name="T38" fmla="*/ 328339 w 436723"/>
                <a:gd name="T39" fmla="*/ 404845 h 624800"/>
                <a:gd name="T40" fmla="*/ 108384 w 436723"/>
                <a:gd name="T41" fmla="*/ 404845 h 624800"/>
                <a:gd name="T42" fmla="*/ 108384 w 436723"/>
                <a:gd name="T43" fmla="*/ 462225 h 624800"/>
                <a:gd name="T44" fmla="*/ 328339 w 436723"/>
                <a:gd name="T45" fmla="*/ 462225 h 624800"/>
                <a:gd name="T46" fmla="*/ 328339 w 436723"/>
                <a:gd name="T47" fmla="*/ 404845 h 624800"/>
                <a:gd name="T48" fmla="*/ 328339 w 436723"/>
                <a:gd name="T49" fmla="*/ 487727 h 624800"/>
                <a:gd name="T50" fmla="*/ 108384 w 436723"/>
                <a:gd name="T51" fmla="*/ 487727 h 624800"/>
                <a:gd name="T52" fmla="*/ 108384 w 436723"/>
                <a:gd name="T53" fmla="*/ 545106 h 624800"/>
                <a:gd name="T54" fmla="*/ 328339 w 436723"/>
                <a:gd name="T55" fmla="*/ 545106 h 624800"/>
                <a:gd name="T56" fmla="*/ 328339 w 436723"/>
                <a:gd name="T57" fmla="*/ 487727 h 624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6723" h="624800">
                  <a:moveTo>
                    <a:pt x="0" y="188078"/>
                  </a:moveTo>
                  <a:lnTo>
                    <a:pt x="108384" y="376155"/>
                  </a:lnTo>
                  <a:lnTo>
                    <a:pt x="328339" y="376155"/>
                  </a:lnTo>
                  <a:lnTo>
                    <a:pt x="436723" y="188078"/>
                  </a:lnTo>
                  <a:lnTo>
                    <a:pt x="328339" y="0"/>
                  </a:lnTo>
                  <a:lnTo>
                    <a:pt x="108384" y="0"/>
                  </a:lnTo>
                  <a:lnTo>
                    <a:pt x="0" y="188078"/>
                  </a:lnTo>
                  <a:close/>
                  <a:moveTo>
                    <a:pt x="76506" y="188078"/>
                  </a:moveTo>
                  <a:lnTo>
                    <a:pt x="146637" y="63755"/>
                  </a:lnTo>
                  <a:lnTo>
                    <a:pt x="290086" y="63755"/>
                  </a:lnTo>
                  <a:lnTo>
                    <a:pt x="360217" y="188078"/>
                  </a:lnTo>
                  <a:lnTo>
                    <a:pt x="290086" y="312400"/>
                  </a:lnTo>
                  <a:lnTo>
                    <a:pt x="146637" y="312400"/>
                  </a:lnTo>
                  <a:lnTo>
                    <a:pt x="76506" y="188078"/>
                  </a:lnTo>
                  <a:close/>
                  <a:moveTo>
                    <a:pt x="277335" y="567421"/>
                  </a:moveTo>
                  <a:lnTo>
                    <a:pt x="159388" y="567421"/>
                  </a:lnTo>
                  <a:lnTo>
                    <a:pt x="159388" y="624800"/>
                  </a:lnTo>
                  <a:lnTo>
                    <a:pt x="277335" y="624800"/>
                  </a:lnTo>
                  <a:lnTo>
                    <a:pt x="277335" y="567421"/>
                  </a:lnTo>
                  <a:close/>
                  <a:moveTo>
                    <a:pt x="328339" y="404845"/>
                  </a:moveTo>
                  <a:lnTo>
                    <a:pt x="108384" y="404845"/>
                  </a:lnTo>
                  <a:lnTo>
                    <a:pt x="108384" y="462225"/>
                  </a:lnTo>
                  <a:lnTo>
                    <a:pt x="328339" y="462225"/>
                  </a:lnTo>
                  <a:lnTo>
                    <a:pt x="328339" y="404845"/>
                  </a:lnTo>
                  <a:close/>
                  <a:moveTo>
                    <a:pt x="328339" y="487727"/>
                  </a:moveTo>
                  <a:lnTo>
                    <a:pt x="108384" y="487727"/>
                  </a:lnTo>
                  <a:lnTo>
                    <a:pt x="108384" y="545106"/>
                  </a:lnTo>
                  <a:lnTo>
                    <a:pt x="328339" y="545106"/>
                  </a:lnTo>
                  <a:lnTo>
                    <a:pt x="328339" y="48772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4"/>
            <p:cNvSpPr>
              <a:spLocks noEditPoints="1"/>
            </p:cNvSpPr>
            <p:nvPr/>
          </p:nvSpPr>
          <p:spPr bwMode="auto">
            <a:xfrm>
              <a:off x="5911438" y="959145"/>
              <a:ext cx="267155" cy="267098"/>
            </a:xfrm>
            <a:custGeom>
              <a:avLst/>
              <a:gdLst>
                <a:gd name="T0" fmla="*/ 0 w 136"/>
                <a:gd name="T1" fmla="*/ 68 h 136"/>
                <a:gd name="T2" fmla="*/ 136 w 136"/>
                <a:gd name="T3" fmla="*/ 68 h 136"/>
                <a:gd name="T4" fmla="*/ 9 w 136"/>
                <a:gd name="T5" fmla="*/ 72 h 136"/>
                <a:gd name="T6" fmla="*/ 33 w 136"/>
                <a:gd name="T7" fmla="*/ 93 h 136"/>
                <a:gd name="T8" fmla="*/ 9 w 136"/>
                <a:gd name="T9" fmla="*/ 72 h 136"/>
                <a:gd name="T10" fmla="*/ 72 w 136"/>
                <a:gd name="T11" fmla="*/ 9 h 136"/>
                <a:gd name="T12" fmla="*/ 72 w 136"/>
                <a:gd name="T13" fmla="*/ 34 h 136"/>
                <a:gd name="T14" fmla="*/ 98 w 136"/>
                <a:gd name="T15" fmla="*/ 64 h 136"/>
                <a:gd name="T16" fmla="*/ 72 w 136"/>
                <a:gd name="T17" fmla="*/ 42 h 136"/>
                <a:gd name="T18" fmla="*/ 64 w 136"/>
                <a:gd name="T19" fmla="*/ 9 h 136"/>
                <a:gd name="T20" fmla="*/ 44 w 136"/>
                <a:gd name="T21" fmla="*/ 34 h 136"/>
                <a:gd name="T22" fmla="*/ 64 w 136"/>
                <a:gd name="T23" fmla="*/ 42 h 136"/>
                <a:gd name="T24" fmla="*/ 39 w 136"/>
                <a:gd name="T25" fmla="*/ 64 h 136"/>
                <a:gd name="T26" fmla="*/ 64 w 136"/>
                <a:gd name="T27" fmla="*/ 42 h 136"/>
                <a:gd name="T28" fmla="*/ 9 w 136"/>
                <a:gd name="T29" fmla="*/ 64 h 136"/>
                <a:gd name="T30" fmla="*/ 33 w 136"/>
                <a:gd name="T31" fmla="*/ 42 h 136"/>
                <a:gd name="T32" fmla="*/ 39 w 136"/>
                <a:gd name="T33" fmla="*/ 72 h 136"/>
                <a:gd name="T34" fmla="*/ 64 w 136"/>
                <a:gd name="T35" fmla="*/ 93 h 136"/>
                <a:gd name="T36" fmla="*/ 39 w 136"/>
                <a:gd name="T37" fmla="*/ 72 h 136"/>
                <a:gd name="T38" fmla="*/ 64 w 136"/>
                <a:gd name="T39" fmla="*/ 127 h 136"/>
                <a:gd name="T40" fmla="*/ 64 w 136"/>
                <a:gd name="T41" fmla="*/ 101 h 136"/>
                <a:gd name="T42" fmla="*/ 72 w 136"/>
                <a:gd name="T43" fmla="*/ 101 h 136"/>
                <a:gd name="T44" fmla="*/ 72 w 136"/>
                <a:gd name="T45" fmla="*/ 127 h 136"/>
                <a:gd name="T46" fmla="*/ 72 w 136"/>
                <a:gd name="T47" fmla="*/ 72 h 136"/>
                <a:gd name="T48" fmla="*/ 95 w 136"/>
                <a:gd name="T49" fmla="*/ 93 h 136"/>
                <a:gd name="T50" fmla="*/ 106 w 136"/>
                <a:gd name="T51" fmla="*/ 72 h 136"/>
                <a:gd name="T52" fmla="*/ 122 w 136"/>
                <a:gd name="T53" fmla="*/ 93 h 136"/>
                <a:gd name="T54" fmla="*/ 106 w 136"/>
                <a:gd name="T55" fmla="*/ 72 h 136"/>
                <a:gd name="T56" fmla="*/ 103 w 136"/>
                <a:gd name="T57" fmla="*/ 42 h 136"/>
                <a:gd name="T58" fmla="*/ 127 w 136"/>
                <a:gd name="T59" fmla="*/ 64 h 136"/>
                <a:gd name="T60" fmla="*/ 117 w 136"/>
                <a:gd name="T61" fmla="*/ 34 h 136"/>
                <a:gd name="T62" fmla="*/ 91 w 136"/>
                <a:gd name="T63" fmla="*/ 13 h 136"/>
                <a:gd name="T64" fmla="*/ 46 w 136"/>
                <a:gd name="T65" fmla="*/ 13 h 136"/>
                <a:gd name="T66" fmla="*/ 20 w 136"/>
                <a:gd name="T67" fmla="*/ 34 h 136"/>
                <a:gd name="T68" fmla="*/ 19 w 136"/>
                <a:gd name="T69" fmla="*/ 101 h 136"/>
                <a:gd name="T70" fmla="*/ 46 w 136"/>
                <a:gd name="T71" fmla="*/ 123 h 136"/>
                <a:gd name="T72" fmla="*/ 91 w 136"/>
                <a:gd name="T73" fmla="*/ 123 h 136"/>
                <a:gd name="T74" fmla="*/ 118 w 136"/>
                <a:gd name="T7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6" h="136">
                  <a:moveTo>
                    <a:pt x="68" y="0"/>
                  </a:moveTo>
                  <a:cubicBezTo>
                    <a:pt x="31" y="0"/>
                    <a:pt x="0" y="31"/>
                    <a:pt x="0" y="68"/>
                  </a:cubicBezTo>
                  <a:cubicBezTo>
                    <a:pt x="0" y="106"/>
                    <a:pt x="31" y="136"/>
                    <a:pt x="68" y="136"/>
                  </a:cubicBezTo>
                  <a:cubicBezTo>
                    <a:pt x="106" y="136"/>
                    <a:pt x="136" y="106"/>
                    <a:pt x="136" y="68"/>
                  </a:cubicBezTo>
                  <a:cubicBezTo>
                    <a:pt x="136" y="31"/>
                    <a:pt x="106" y="0"/>
                    <a:pt x="68" y="0"/>
                  </a:cubicBezTo>
                  <a:close/>
                  <a:moveTo>
                    <a:pt x="9" y="72"/>
                  </a:moveTo>
                  <a:cubicBezTo>
                    <a:pt x="30" y="72"/>
                    <a:pt x="30" y="72"/>
                    <a:pt x="30" y="72"/>
                  </a:cubicBezTo>
                  <a:cubicBezTo>
                    <a:pt x="31" y="80"/>
                    <a:pt x="31" y="86"/>
                    <a:pt x="33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1" y="86"/>
                    <a:pt x="10" y="80"/>
                    <a:pt x="9" y="72"/>
                  </a:cubicBezTo>
                  <a:close/>
                  <a:moveTo>
                    <a:pt x="72" y="34"/>
                  </a:moveTo>
                  <a:cubicBezTo>
                    <a:pt x="72" y="9"/>
                    <a:pt x="72" y="9"/>
                    <a:pt x="72" y="9"/>
                  </a:cubicBezTo>
                  <a:cubicBezTo>
                    <a:pt x="80" y="12"/>
                    <a:pt x="88" y="21"/>
                    <a:pt x="92" y="34"/>
                  </a:cubicBezTo>
                  <a:lnTo>
                    <a:pt x="72" y="34"/>
                  </a:lnTo>
                  <a:close/>
                  <a:moveTo>
                    <a:pt x="95" y="42"/>
                  </a:moveTo>
                  <a:cubicBezTo>
                    <a:pt x="96" y="49"/>
                    <a:pt x="97" y="56"/>
                    <a:pt x="98" y="64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2" y="42"/>
                    <a:pt x="72" y="42"/>
                    <a:pt x="72" y="42"/>
                  </a:cubicBezTo>
                  <a:lnTo>
                    <a:pt x="95" y="42"/>
                  </a:lnTo>
                  <a:close/>
                  <a:moveTo>
                    <a:pt x="64" y="9"/>
                  </a:moveTo>
                  <a:cubicBezTo>
                    <a:pt x="64" y="34"/>
                    <a:pt x="64" y="34"/>
                    <a:pt x="6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9" y="21"/>
                    <a:pt x="56" y="12"/>
                    <a:pt x="64" y="9"/>
                  </a:cubicBezTo>
                  <a:close/>
                  <a:moveTo>
                    <a:pt x="64" y="42"/>
                  </a:moveTo>
                  <a:cubicBezTo>
                    <a:pt x="64" y="64"/>
                    <a:pt x="64" y="64"/>
                    <a:pt x="64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56"/>
                    <a:pt x="40" y="49"/>
                    <a:pt x="42" y="42"/>
                  </a:cubicBezTo>
                  <a:lnTo>
                    <a:pt x="64" y="42"/>
                  </a:lnTo>
                  <a:close/>
                  <a:moveTo>
                    <a:pt x="30" y="64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10" y="56"/>
                    <a:pt x="12" y="49"/>
                    <a:pt x="15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2" y="49"/>
                    <a:pt x="31" y="56"/>
                    <a:pt x="30" y="64"/>
                  </a:cubicBezTo>
                  <a:close/>
                  <a:moveTo>
                    <a:pt x="39" y="72"/>
                  </a:moveTo>
                  <a:cubicBezTo>
                    <a:pt x="64" y="72"/>
                    <a:pt x="64" y="72"/>
                    <a:pt x="64" y="7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40" y="86"/>
                    <a:pt x="39" y="80"/>
                    <a:pt x="39" y="72"/>
                  </a:cubicBezTo>
                  <a:close/>
                  <a:moveTo>
                    <a:pt x="64" y="101"/>
                  </a:moveTo>
                  <a:cubicBezTo>
                    <a:pt x="64" y="127"/>
                    <a:pt x="64" y="127"/>
                    <a:pt x="64" y="127"/>
                  </a:cubicBezTo>
                  <a:cubicBezTo>
                    <a:pt x="56" y="124"/>
                    <a:pt x="48" y="115"/>
                    <a:pt x="44" y="101"/>
                  </a:cubicBezTo>
                  <a:lnTo>
                    <a:pt x="64" y="101"/>
                  </a:lnTo>
                  <a:close/>
                  <a:moveTo>
                    <a:pt x="72" y="127"/>
                  </a:moveTo>
                  <a:cubicBezTo>
                    <a:pt x="72" y="101"/>
                    <a:pt x="72" y="101"/>
                    <a:pt x="72" y="101"/>
                  </a:cubicBezTo>
                  <a:cubicBezTo>
                    <a:pt x="93" y="101"/>
                    <a:pt x="93" y="101"/>
                    <a:pt x="93" y="101"/>
                  </a:cubicBezTo>
                  <a:cubicBezTo>
                    <a:pt x="88" y="115"/>
                    <a:pt x="81" y="124"/>
                    <a:pt x="72" y="127"/>
                  </a:cubicBezTo>
                  <a:close/>
                  <a:moveTo>
                    <a:pt x="72" y="93"/>
                  </a:moveTo>
                  <a:cubicBezTo>
                    <a:pt x="72" y="72"/>
                    <a:pt x="72" y="72"/>
                    <a:pt x="72" y="72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97" y="80"/>
                    <a:pt x="96" y="86"/>
                    <a:pt x="95" y="93"/>
                  </a:cubicBezTo>
                  <a:lnTo>
                    <a:pt x="72" y="93"/>
                  </a:lnTo>
                  <a:close/>
                  <a:moveTo>
                    <a:pt x="106" y="72"/>
                  </a:moveTo>
                  <a:cubicBezTo>
                    <a:pt x="127" y="72"/>
                    <a:pt x="127" y="72"/>
                    <a:pt x="127" y="72"/>
                  </a:cubicBezTo>
                  <a:cubicBezTo>
                    <a:pt x="127" y="80"/>
                    <a:pt x="125" y="86"/>
                    <a:pt x="122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5" y="86"/>
                    <a:pt x="106" y="80"/>
                    <a:pt x="106" y="72"/>
                  </a:cubicBezTo>
                  <a:close/>
                  <a:moveTo>
                    <a:pt x="106" y="64"/>
                  </a:moveTo>
                  <a:cubicBezTo>
                    <a:pt x="106" y="56"/>
                    <a:pt x="105" y="49"/>
                    <a:pt x="103" y="42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5" y="49"/>
                    <a:pt x="127" y="56"/>
                    <a:pt x="127" y="64"/>
                  </a:cubicBezTo>
                  <a:lnTo>
                    <a:pt x="106" y="64"/>
                  </a:lnTo>
                  <a:close/>
                  <a:moveTo>
                    <a:pt x="117" y="34"/>
                  </a:moveTo>
                  <a:cubicBezTo>
                    <a:pt x="101" y="34"/>
                    <a:pt x="101" y="34"/>
                    <a:pt x="101" y="34"/>
                  </a:cubicBezTo>
                  <a:cubicBezTo>
                    <a:pt x="98" y="26"/>
                    <a:pt x="95" y="19"/>
                    <a:pt x="91" y="13"/>
                  </a:cubicBezTo>
                  <a:cubicBezTo>
                    <a:pt x="101" y="18"/>
                    <a:pt x="110" y="25"/>
                    <a:pt x="117" y="34"/>
                  </a:cubicBezTo>
                  <a:close/>
                  <a:moveTo>
                    <a:pt x="46" y="13"/>
                  </a:moveTo>
                  <a:cubicBezTo>
                    <a:pt x="42" y="19"/>
                    <a:pt x="38" y="26"/>
                    <a:pt x="35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6" y="25"/>
                    <a:pt x="35" y="18"/>
                    <a:pt x="46" y="13"/>
                  </a:cubicBezTo>
                  <a:close/>
                  <a:moveTo>
                    <a:pt x="19" y="101"/>
                  </a:moveTo>
                  <a:cubicBezTo>
                    <a:pt x="35" y="101"/>
                    <a:pt x="35" y="101"/>
                    <a:pt x="35" y="101"/>
                  </a:cubicBezTo>
                  <a:cubicBezTo>
                    <a:pt x="38" y="110"/>
                    <a:pt x="41" y="117"/>
                    <a:pt x="46" y="123"/>
                  </a:cubicBezTo>
                  <a:cubicBezTo>
                    <a:pt x="35" y="119"/>
                    <a:pt x="25" y="111"/>
                    <a:pt x="19" y="101"/>
                  </a:cubicBezTo>
                  <a:close/>
                  <a:moveTo>
                    <a:pt x="91" y="123"/>
                  </a:moveTo>
                  <a:cubicBezTo>
                    <a:pt x="95" y="117"/>
                    <a:pt x="99" y="110"/>
                    <a:pt x="101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1" y="111"/>
                    <a:pt x="102" y="119"/>
                    <a:pt x="91" y="12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5"/>
            <p:cNvSpPr>
              <a:spLocks noEditPoints="1"/>
            </p:cNvSpPr>
            <p:nvPr/>
          </p:nvSpPr>
          <p:spPr bwMode="auto">
            <a:xfrm>
              <a:off x="8416017" y="326751"/>
              <a:ext cx="229832" cy="300486"/>
            </a:xfrm>
            <a:custGeom>
              <a:avLst/>
              <a:gdLst>
                <a:gd name="T0" fmla="*/ 280523 w 372968"/>
                <a:gd name="T1" fmla="*/ 0 h 487727"/>
                <a:gd name="T2" fmla="*/ 92445 w 372968"/>
                <a:gd name="T3" fmla="*/ 0 h 487727"/>
                <a:gd name="T4" fmla="*/ 0 w 372968"/>
                <a:gd name="T5" fmla="*/ 162575 h 487727"/>
                <a:gd name="T6" fmla="*/ 76506 w 372968"/>
                <a:gd name="T7" fmla="*/ 299649 h 487727"/>
                <a:gd name="T8" fmla="*/ 0 w 372968"/>
                <a:gd name="T9" fmla="*/ 430347 h 487727"/>
                <a:gd name="T10" fmla="*/ 31878 w 372968"/>
                <a:gd name="T11" fmla="*/ 487727 h 487727"/>
                <a:gd name="T12" fmla="*/ 127510 w 372968"/>
                <a:gd name="T13" fmla="*/ 325151 h 487727"/>
                <a:gd name="T14" fmla="*/ 280523 w 372968"/>
                <a:gd name="T15" fmla="*/ 325151 h 487727"/>
                <a:gd name="T16" fmla="*/ 372968 w 372968"/>
                <a:gd name="T17" fmla="*/ 162575 h 487727"/>
                <a:gd name="T18" fmla="*/ 280523 w 372968"/>
                <a:gd name="T19" fmla="*/ 0 h 487727"/>
                <a:gd name="T20" fmla="*/ 245457 w 372968"/>
                <a:gd name="T21" fmla="*/ 267771 h 487727"/>
                <a:gd name="T22" fmla="*/ 124323 w 372968"/>
                <a:gd name="T23" fmla="*/ 267771 h 487727"/>
                <a:gd name="T24" fmla="*/ 63755 w 372968"/>
                <a:gd name="T25" fmla="*/ 162575 h 487727"/>
                <a:gd name="T26" fmla="*/ 124323 w 372968"/>
                <a:gd name="T27" fmla="*/ 57379 h 487727"/>
                <a:gd name="T28" fmla="*/ 245457 w 372968"/>
                <a:gd name="T29" fmla="*/ 57379 h 487727"/>
                <a:gd name="T30" fmla="*/ 309212 w 372968"/>
                <a:gd name="T31" fmla="*/ 162575 h 487727"/>
                <a:gd name="T32" fmla="*/ 245457 w 372968"/>
                <a:gd name="T33" fmla="*/ 267771 h 487727"/>
                <a:gd name="T34" fmla="*/ 197641 w 372968"/>
                <a:gd name="T35" fmla="*/ 149824 h 487727"/>
                <a:gd name="T36" fmla="*/ 197641 w 372968"/>
                <a:gd name="T37" fmla="*/ 95633 h 487727"/>
                <a:gd name="T38" fmla="*/ 168951 w 372968"/>
                <a:gd name="T39" fmla="*/ 95633 h 487727"/>
                <a:gd name="T40" fmla="*/ 168951 w 372968"/>
                <a:gd name="T41" fmla="*/ 149824 h 487727"/>
                <a:gd name="T42" fmla="*/ 117947 w 372968"/>
                <a:gd name="T43" fmla="*/ 149824 h 487727"/>
                <a:gd name="T44" fmla="*/ 117947 w 372968"/>
                <a:gd name="T45" fmla="*/ 172139 h 487727"/>
                <a:gd name="T46" fmla="*/ 168951 w 372968"/>
                <a:gd name="T47" fmla="*/ 172139 h 487727"/>
                <a:gd name="T48" fmla="*/ 168951 w 372968"/>
                <a:gd name="T49" fmla="*/ 226331 h 487727"/>
                <a:gd name="T50" fmla="*/ 197641 w 372968"/>
                <a:gd name="T51" fmla="*/ 226331 h 487727"/>
                <a:gd name="T52" fmla="*/ 197641 w 372968"/>
                <a:gd name="T53" fmla="*/ 172139 h 487727"/>
                <a:gd name="T54" fmla="*/ 251833 w 372968"/>
                <a:gd name="T55" fmla="*/ 172139 h 487727"/>
                <a:gd name="T56" fmla="*/ 251833 w 372968"/>
                <a:gd name="T57" fmla="*/ 149824 h 487727"/>
                <a:gd name="T58" fmla="*/ 197641 w 372968"/>
                <a:gd name="T59" fmla="*/ 149824 h 487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2968" h="487727">
                  <a:moveTo>
                    <a:pt x="280523" y="0"/>
                  </a:moveTo>
                  <a:lnTo>
                    <a:pt x="92445" y="0"/>
                  </a:lnTo>
                  <a:lnTo>
                    <a:pt x="0" y="162575"/>
                  </a:lnTo>
                  <a:lnTo>
                    <a:pt x="76506" y="299649"/>
                  </a:lnTo>
                  <a:lnTo>
                    <a:pt x="0" y="430347"/>
                  </a:lnTo>
                  <a:lnTo>
                    <a:pt x="31878" y="487727"/>
                  </a:lnTo>
                  <a:lnTo>
                    <a:pt x="127510" y="325151"/>
                  </a:lnTo>
                  <a:lnTo>
                    <a:pt x="280523" y="325151"/>
                  </a:lnTo>
                  <a:lnTo>
                    <a:pt x="372968" y="162575"/>
                  </a:lnTo>
                  <a:lnTo>
                    <a:pt x="280523" y="0"/>
                  </a:lnTo>
                  <a:close/>
                  <a:moveTo>
                    <a:pt x="245457" y="267771"/>
                  </a:moveTo>
                  <a:lnTo>
                    <a:pt x="124323" y="267771"/>
                  </a:lnTo>
                  <a:lnTo>
                    <a:pt x="63755" y="162575"/>
                  </a:lnTo>
                  <a:lnTo>
                    <a:pt x="124323" y="57379"/>
                  </a:lnTo>
                  <a:lnTo>
                    <a:pt x="245457" y="57379"/>
                  </a:lnTo>
                  <a:lnTo>
                    <a:pt x="309212" y="162575"/>
                  </a:lnTo>
                  <a:lnTo>
                    <a:pt x="245457" y="267771"/>
                  </a:lnTo>
                  <a:close/>
                  <a:moveTo>
                    <a:pt x="197641" y="149824"/>
                  </a:moveTo>
                  <a:lnTo>
                    <a:pt x="197641" y="95633"/>
                  </a:lnTo>
                  <a:lnTo>
                    <a:pt x="168951" y="95633"/>
                  </a:lnTo>
                  <a:lnTo>
                    <a:pt x="168951" y="149824"/>
                  </a:lnTo>
                  <a:lnTo>
                    <a:pt x="117947" y="149824"/>
                  </a:lnTo>
                  <a:lnTo>
                    <a:pt x="117947" y="172139"/>
                  </a:lnTo>
                  <a:lnTo>
                    <a:pt x="168951" y="172139"/>
                  </a:lnTo>
                  <a:lnTo>
                    <a:pt x="168951" y="226331"/>
                  </a:lnTo>
                  <a:lnTo>
                    <a:pt x="197641" y="226331"/>
                  </a:lnTo>
                  <a:lnTo>
                    <a:pt x="197641" y="172139"/>
                  </a:lnTo>
                  <a:lnTo>
                    <a:pt x="251833" y="172139"/>
                  </a:lnTo>
                  <a:lnTo>
                    <a:pt x="251833" y="149824"/>
                  </a:lnTo>
                  <a:lnTo>
                    <a:pt x="197641" y="1498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6"/>
            <p:cNvSpPr>
              <a:spLocks noEditPoints="1"/>
            </p:cNvSpPr>
            <p:nvPr/>
          </p:nvSpPr>
          <p:spPr bwMode="auto">
            <a:xfrm>
              <a:off x="8180291" y="173562"/>
              <a:ext cx="656102" cy="567584"/>
            </a:xfrm>
            <a:custGeom>
              <a:avLst/>
              <a:gdLst>
                <a:gd name="T0" fmla="*/ 84 w 334"/>
                <a:gd name="T1" fmla="*/ 0 h 289"/>
                <a:gd name="T2" fmla="*/ 0 w 334"/>
                <a:gd name="T3" fmla="*/ 145 h 289"/>
                <a:gd name="T4" fmla="*/ 84 w 334"/>
                <a:gd name="T5" fmla="*/ 289 h 289"/>
                <a:gd name="T6" fmla="*/ 251 w 334"/>
                <a:gd name="T7" fmla="*/ 289 h 289"/>
                <a:gd name="T8" fmla="*/ 334 w 334"/>
                <a:gd name="T9" fmla="*/ 145 h 289"/>
                <a:gd name="T10" fmla="*/ 251 w 334"/>
                <a:gd name="T11" fmla="*/ 0 h 289"/>
                <a:gd name="T12" fmla="*/ 84 w 334"/>
                <a:gd name="T13" fmla="*/ 0 h 289"/>
                <a:gd name="T14" fmla="*/ 246 w 334"/>
                <a:gd name="T15" fmla="*/ 9 h 289"/>
                <a:gd name="T16" fmla="*/ 324 w 334"/>
                <a:gd name="T17" fmla="*/ 145 h 289"/>
                <a:gd name="T18" fmla="*/ 246 w 334"/>
                <a:gd name="T19" fmla="*/ 281 h 289"/>
                <a:gd name="T20" fmla="*/ 89 w 334"/>
                <a:gd name="T21" fmla="*/ 281 h 289"/>
                <a:gd name="T22" fmla="*/ 10 w 334"/>
                <a:gd name="T23" fmla="*/ 145 h 289"/>
                <a:gd name="T24" fmla="*/ 89 w 334"/>
                <a:gd name="T25" fmla="*/ 9 h 289"/>
                <a:gd name="T26" fmla="*/ 246 w 334"/>
                <a:gd name="T27" fmla="*/ 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4" h="289">
                  <a:moveTo>
                    <a:pt x="84" y="0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251" y="289"/>
                    <a:pt x="251" y="289"/>
                    <a:pt x="251" y="289"/>
                  </a:cubicBezTo>
                  <a:cubicBezTo>
                    <a:pt x="334" y="145"/>
                    <a:pt x="334" y="145"/>
                    <a:pt x="334" y="145"/>
                  </a:cubicBezTo>
                  <a:cubicBezTo>
                    <a:pt x="251" y="0"/>
                    <a:pt x="251" y="0"/>
                    <a:pt x="251" y="0"/>
                  </a:cubicBezTo>
                  <a:lnTo>
                    <a:pt x="84" y="0"/>
                  </a:lnTo>
                  <a:close/>
                  <a:moveTo>
                    <a:pt x="246" y="9"/>
                  </a:moveTo>
                  <a:cubicBezTo>
                    <a:pt x="248" y="13"/>
                    <a:pt x="322" y="141"/>
                    <a:pt x="324" y="145"/>
                  </a:cubicBezTo>
                  <a:cubicBezTo>
                    <a:pt x="322" y="149"/>
                    <a:pt x="248" y="277"/>
                    <a:pt x="246" y="281"/>
                  </a:cubicBezTo>
                  <a:cubicBezTo>
                    <a:pt x="241" y="281"/>
                    <a:pt x="93" y="281"/>
                    <a:pt x="89" y="281"/>
                  </a:cubicBezTo>
                  <a:cubicBezTo>
                    <a:pt x="86" y="277"/>
                    <a:pt x="12" y="149"/>
                    <a:pt x="10" y="145"/>
                  </a:cubicBezTo>
                  <a:cubicBezTo>
                    <a:pt x="12" y="141"/>
                    <a:pt x="86" y="13"/>
                    <a:pt x="89" y="9"/>
                  </a:cubicBezTo>
                  <a:cubicBezTo>
                    <a:pt x="93" y="9"/>
                    <a:pt x="241" y="9"/>
                    <a:pt x="246" y="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7"/>
            <p:cNvSpPr>
              <a:spLocks noEditPoints="1"/>
            </p:cNvSpPr>
            <p:nvPr/>
          </p:nvSpPr>
          <p:spPr bwMode="auto">
            <a:xfrm>
              <a:off x="5715000" y="183382"/>
              <a:ext cx="656102" cy="567583"/>
            </a:xfrm>
            <a:custGeom>
              <a:avLst/>
              <a:gdLst>
                <a:gd name="T0" fmla="*/ 84 w 334"/>
                <a:gd name="T1" fmla="*/ 0 h 289"/>
                <a:gd name="T2" fmla="*/ 0 w 334"/>
                <a:gd name="T3" fmla="*/ 144 h 289"/>
                <a:gd name="T4" fmla="*/ 84 w 334"/>
                <a:gd name="T5" fmla="*/ 289 h 289"/>
                <a:gd name="T6" fmla="*/ 251 w 334"/>
                <a:gd name="T7" fmla="*/ 289 h 289"/>
                <a:gd name="T8" fmla="*/ 334 w 334"/>
                <a:gd name="T9" fmla="*/ 144 h 289"/>
                <a:gd name="T10" fmla="*/ 251 w 334"/>
                <a:gd name="T11" fmla="*/ 0 h 289"/>
                <a:gd name="T12" fmla="*/ 84 w 334"/>
                <a:gd name="T13" fmla="*/ 0 h 289"/>
                <a:gd name="T14" fmla="*/ 246 w 334"/>
                <a:gd name="T15" fmla="*/ 8 h 289"/>
                <a:gd name="T16" fmla="*/ 324 w 334"/>
                <a:gd name="T17" fmla="*/ 144 h 289"/>
                <a:gd name="T18" fmla="*/ 246 w 334"/>
                <a:gd name="T19" fmla="*/ 280 h 289"/>
                <a:gd name="T20" fmla="*/ 89 w 334"/>
                <a:gd name="T21" fmla="*/ 280 h 289"/>
                <a:gd name="T22" fmla="*/ 10 w 334"/>
                <a:gd name="T23" fmla="*/ 144 h 289"/>
                <a:gd name="T24" fmla="*/ 89 w 334"/>
                <a:gd name="T25" fmla="*/ 8 h 289"/>
                <a:gd name="T26" fmla="*/ 246 w 334"/>
                <a:gd name="T27" fmla="*/ 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4" h="289">
                  <a:moveTo>
                    <a:pt x="84" y="0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251" y="289"/>
                    <a:pt x="251" y="289"/>
                    <a:pt x="251" y="289"/>
                  </a:cubicBezTo>
                  <a:cubicBezTo>
                    <a:pt x="334" y="144"/>
                    <a:pt x="334" y="144"/>
                    <a:pt x="334" y="144"/>
                  </a:cubicBezTo>
                  <a:cubicBezTo>
                    <a:pt x="251" y="0"/>
                    <a:pt x="251" y="0"/>
                    <a:pt x="251" y="0"/>
                  </a:cubicBezTo>
                  <a:lnTo>
                    <a:pt x="84" y="0"/>
                  </a:lnTo>
                  <a:close/>
                  <a:moveTo>
                    <a:pt x="246" y="8"/>
                  </a:moveTo>
                  <a:cubicBezTo>
                    <a:pt x="248" y="12"/>
                    <a:pt x="322" y="140"/>
                    <a:pt x="324" y="144"/>
                  </a:cubicBezTo>
                  <a:cubicBezTo>
                    <a:pt x="322" y="148"/>
                    <a:pt x="248" y="276"/>
                    <a:pt x="246" y="280"/>
                  </a:cubicBezTo>
                  <a:cubicBezTo>
                    <a:pt x="241" y="280"/>
                    <a:pt x="93" y="280"/>
                    <a:pt x="89" y="280"/>
                  </a:cubicBezTo>
                  <a:cubicBezTo>
                    <a:pt x="86" y="276"/>
                    <a:pt x="13" y="148"/>
                    <a:pt x="10" y="144"/>
                  </a:cubicBezTo>
                  <a:cubicBezTo>
                    <a:pt x="13" y="140"/>
                    <a:pt x="86" y="12"/>
                    <a:pt x="89" y="8"/>
                  </a:cubicBezTo>
                  <a:cubicBezTo>
                    <a:pt x="93" y="8"/>
                    <a:pt x="241" y="8"/>
                    <a:pt x="246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8"/>
            <p:cNvSpPr>
              <a:spLocks/>
            </p:cNvSpPr>
            <p:nvPr userDrawn="1"/>
          </p:nvSpPr>
          <p:spPr bwMode="auto">
            <a:xfrm>
              <a:off x="6259132" y="499579"/>
              <a:ext cx="636458" cy="551872"/>
            </a:xfrm>
            <a:custGeom>
              <a:avLst/>
              <a:gdLst>
                <a:gd name="T0" fmla="*/ 258208 w 1032833"/>
                <a:gd name="T1" fmla="*/ 895760 h 895760"/>
                <a:gd name="T2" fmla="*/ 0 w 1032833"/>
                <a:gd name="T3" fmla="*/ 446286 h 895760"/>
                <a:gd name="T4" fmla="*/ 258208 w 1032833"/>
                <a:gd name="T5" fmla="*/ 0 h 895760"/>
                <a:gd name="T6" fmla="*/ 774624 w 1032833"/>
                <a:gd name="T7" fmla="*/ 0 h 895760"/>
                <a:gd name="T8" fmla="*/ 1032833 w 1032833"/>
                <a:gd name="T9" fmla="*/ 446286 h 895760"/>
                <a:gd name="T10" fmla="*/ 774624 w 1032833"/>
                <a:gd name="T11" fmla="*/ 895760 h 895760"/>
                <a:gd name="T12" fmla="*/ 258208 w 1032833"/>
                <a:gd name="T13" fmla="*/ 895760 h 895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2833" h="895760">
                  <a:moveTo>
                    <a:pt x="258208" y="895760"/>
                  </a:moveTo>
                  <a:lnTo>
                    <a:pt x="0" y="446286"/>
                  </a:lnTo>
                  <a:lnTo>
                    <a:pt x="258208" y="0"/>
                  </a:lnTo>
                  <a:lnTo>
                    <a:pt x="774624" y="0"/>
                  </a:lnTo>
                  <a:lnTo>
                    <a:pt x="1032833" y="446286"/>
                  </a:lnTo>
                  <a:lnTo>
                    <a:pt x="774624" y="895760"/>
                  </a:lnTo>
                  <a:lnTo>
                    <a:pt x="258208" y="89576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9"/>
            <p:cNvSpPr>
              <a:spLocks noEditPoints="1"/>
            </p:cNvSpPr>
            <p:nvPr/>
          </p:nvSpPr>
          <p:spPr bwMode="auto">
            <a:xfrm>
              <a:off x="8121361" y="796137"/>
              <a:ext cx="891826" cy="771835"/>
            </a:xfrm>
            <a:custGeom>
              <a:avLst/>
              <a:gdLst>
                <a:gd name="T0" fmla="*/ 113 w 454"/>
                <a:gd name="T1" fmla="*/ 0 h 393"/>
                <a:gd name="T2" fmla="*/ 0 w 454"/>
                <a:gd name="T3" fmla="*/ 197 h 393"/>
                <a:gd name="T4" fmla="*/ 113 w 454"/>
                <a:gd name="T5" fmla="*/ 393 h 393"/>
                <a:gd name="T6" fmla="*/ 340 w 454"/>
                <a:gd name="T7" fmla="*/ 393 h 393"/>
                <a:gd name="T8" fmla="*/ 454 w 454"/>
                <a:gd name="T9" fmla="*/ 197 h 393"/>
                <a:gd name="T10" fmla="*/ 340 w 454"/>
                <a:gd name="T11" fmla="*/ 0 h 393"/>
                <a:gd name="T12" fmla="*/ 113 w 454"/>
                <a:gd name="T13" fmla="*/ 0 h 393"/>
                <a:gd name="T14" fmla="*/ 336 w 454"/>
                <a:gd name="T15" fmla="*/ 9 h 393"/>
                <a:gd name="T16" fmla="*/ 444 w 454"/>
                <a:gd name="T17" fmla="*/ 197 h 393"/>
                <a:gd name="T18" fmla="*/ 336 w 454"/>
                <a:gd name="T19" fmla="*/ 385 h 393"/>
                <a:gd name="T20" fmla="*/ 118 w 454"/>
                <a:gd name="T21" fmla="*/ 385 h 393"/>
                <a:gd name="T22" fmla="*/ 10 w 454"/>
                <a:gd name="T23" fmla="*/ 197 h 393"/>
                <a:gd name="T24" fmla="*/ 118 w 454"/>
                <a:gd name="T25" fmla="*/ 9 h 393"/>
                <a:gd name="T26" fmla="*/ 336 w 454"/>
                <a:gd name="T27" fmla="*/ 9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4" h="393">
                  <a:moveTo>
                    <a:pt x="113" y="0"/>
                  </a:moveTo>
                  <a:cubicBezTo>
                    <a:pt x="0" y="197"/>
                    <a:pt x="0" y="197"/>
                    <a:pt x="0" y="197"/>
                  </a:cubicBezTo>
                  <a:cubicBezTo>
                    <a:pt x="113" y="393"/>
                    <a:pt x="113" y="393"/>
                    <a:pt x="113" y="393"/>
                  </a:cubicBezTo>
                  <a:cubicBezTo>
                    <a:pt x="340" y="393"/>
                    <a:pt x="340" y="393"/>
                    <a:pt x="340" y="393"/>
                  </a:cubicBezTo>
                  <a:cubicBezTo>
                    <a:pt x="454" y="197"/>
                    <a:pt x="454" y="197"/>
                    <a:pt x="454" y="197"/>
                  </a:cubicBezTo>
                  <a:cubicBezTo>
                    <a:pt x="340" y="0"/>
                    <a:pt x="340" y="0"/>
                    <a:pt x="340" y="0"/>
                  </a:cubicBezTo>
                  <a:lnTo>
                    <a:pt x="113" y="0"/>
                  </a:lnTo>
                  <a:close/>
                  <a:moveTo>
                    <a:pt x="336" y="9"/>
                  </a:moveTo>
                  <a:cubicBezTo>
                    <a:pt x="338" y="13"/>
                    <a:pt x="442" y="193"/>
                    <a:pt x="444" y="197"/>
                  </a:cubicBezTo>
                  <a:cubicBezTo>
                    <a:pt x="442" y="201"/>
                    <a:pt x="338" y="381"/>
                    <a:pt x="336" y="385"/>
                  </a:cubicBezTo>
                  <a:cubicBezTo>
                    <a:pt x="331" y="385"/>
                    <a:pt x="123" y="385"/>
                    <a:pt x="118" y="385"/>
                  </a:cubicBezTo>
                  <a:cubicBezTo>
                    <a:pt x="116" y="381"/>
                    <a:pt x="12" y="201"/>
                    <a:pt x="10" y="197"/>
                  </a:cubicBezTo>
                  <a:cubicBezTo>
                    <a:pt x="12" y="193"/>
                    <a:pt x="116" y="13"/>
                    <a:pt x="118" y="9"/>
                  </a:cubicBezTo>
                  <a:cubicBezTo>
                    <a:pt x="123" y="9"/>
                    <a:pt x="331" y="9"/>
                    <a:pt x="336" y="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1"/>
            <p:cNvSpPr>
              <a:spLocks noEditPoints="1"/>
            </p:cNvSpPr>
            <p:nvPr/>
          </p:nvSpPr>
          <p:spPr bwMode="auto">
            <a:xfrm>
              <a:off x="5716965" y="809884"/>
              <a:ext cx="656101" cy="567584"/>
            </a:xfrm>
            <a:custGeom>
              <a:avLst/>
              <a:gdLst>
                <a:gd name="T0" fmla="*/ 84 w 334"/>
                <a:gd name="T1" fmla="*/ 0 h 289"/>
                <a:gd name="T2" fmla="*/ 0 w 334"/>
                <a:gd name="T3" fmla="*/ 144 h 289"/>
                <a:gd name="T4" fmla="*/ 84 w 334"/>
                <a:gd name="T5" fmla="*/ 289 h 289"/>
                <a:gd name="T6" fmla="*/ 251 w 334"/>
                <a:gd name="T7" fmla="*/ 289 h 289"/>
                <a:gd name="T8" fmla="*/ 334 w 334"/>
                <a:gd name="T9" fmla="*/ 144 h 289"/>
                <a:gd name="T10" fmla="*/ 251 w 334"/>
                <a:gd name="T11" fmla="*/ 0 h 289"/>
                <a:gd name="T12" fmla="*/ 84 w 334"/>
                <a:gd name="T13" fmla="*/ 0 h 289"/>
                <a:gd name="T14" fmla="*/ 246 w 334"/>
                <a:gd name="T15" fmla="*/ 8 h 289"/>
                <a:gd name="T16" fmla="*/ 324 w 334"/>
                <a:gd name="T17" fmla="*/ 144 h 289"/>
                <a:gd name="T18" fmla="*/ 246 w 334"/>
                <a:gd name="T19" fmla="*/ 280 h 289"/>
                <a:gd name="T20" fmla="*/ 89 w 334"/>
                <a:gd name="T21" fmla="*/ 280 h 289"/>
                <a:gd name="T22" fmla="*/ 10 w 334"/>
                <a:gd name="T23" fmla="*/ 144 h 289"/>
                <a:gd name="T24" fmla="*/ 89 w 334"/>
                <a:gd name="T25" fmla="*/ 8 h 289"/>
                <a:gd name="T26" fmla="*/ 246 w 334"/>
                <a:gd name="T27" fmla="*/ 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4" h="289">
                  <a:moveTo>
                    <a:pt x="84" y="0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251" y="289"/>
                    <a:pt x="251" y="289"/>
                    <a:pt x="251" y="289"/>
                  </a:cubicBezTo>
                  <a:cubicBezTo>
                    <a:pt x="334" y="144"/>
                    <a:pt x="334" y="144"/>
                    <a:pt x="334" y="144"/>
                  </a:cubicBezTo>
                  <a:cubicBezTo>
                    <a:pt x="251" y="0"/>
                    <a:pt x="251" y="0"/>
                    <a:pt x="251" y="0"/>
                  </a:cubicBezTo>
                  <a:lnTo>
                    <a:pt x="84" y="0"/>
                  </a:lnTo>
                  <a:close/>
                  <a:moveTo>
                    <a:pt x="246" y="8"/>
                  </a:moveTo>
                  <a:cubicBezTo>
                    <a:pt x="248" y="12"/>
                    <a:pt x="322" y="140"/>
                    <a:pt x="324" y="144"/>
                  </a:cubicBezTo>
                  <a:cubicBezTo>
                    <a:pt x="322" y="148"/>
                    <a:pt x="248" y="276"/>
                    <a:pt x="246" y="280"/>
                  </a:cubicBezTo>
                  <a:cubicBezTo>
                    <a:pt x="241" y="280"/>
                    <a:pt x="93" y="280"/>
                    <a:pt x="89" y="280"/>
                  </a:cubicBezTo>
                  <a:cubicBezTo>
                    <a:pt x="86" y="276"/>
                    <a:pt x="12" y="148"/>
                    <a:pt x="10" y="144"/>
                  </a:cubicBezTo>
                  <a:cubicBezTo>
                    <a:pt x="12" y="140"/>
                    <a:pt x="86" y="12"/>
                    <a:pt x="89" y="8"/>
                  </a:cubicBezTo>
                  <a:cubicBezTo>
                    <a:pt x="93" y="8"/>
                    <a:pt x="241" y="8"/>
                    <a:pt x="246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2"/>
            <p:cNvSpPr>
              <a:spLocks noEditPoints="1"/>
            </p:cNvSpPr>
            <p:nvPr/>
          </p:nvSpPr>
          <p:spPr bwMode="auto">
            <a:xfrm>
              <a:off x="6785585" y="181418"/>
              <a:ext cx="656102" cy="567584"/>
            </a:xfrm>
            <a:custGeom>
              <a:avLst/>
              <a:gdLst>
                <a:gd name="T0" fmla="*/ 84 w 334"/>
                <a:gd name="T1" fmla="*/ 0 h 289"/>
                <a:gd name="T2" fmla="*/ 0 w 334"/>
                <a:gd name="T3" fmla="*/ 145 h 289"/>
                <a:gd name="T4" fmla="*/ 84 w 334"/>
                <a:gd name="T5" fmla="*/ 289 h 289"/>
                <a:gd name="T6" fmla="*/ 250 w 334"/>
                <a:gd name="T7" fmla="*/ 289 h 289"/>
                <a:gd name="T8" fmla="*/ 334 w 334"/>
                <a:gd name="T9" fmla="*/ 145 h 289"/>
                <a:gd name="T10" fmla="*/ 250 w 334"/>
                <a:gd name="T11" fmla="*/ 0 h 289"/>
                <a:gd name="T12" fmla="*/ 84 w 334"/>
                <a:gd name="T13" fmla="*/ 0 h 289"/>
                <a:gd name="T14" fmla="*/ 246 w 334"/>
                <a:gd name="T15" fmla="*/ 9 h 289"/>
                <a:gd name="T16" fmla="*/ 324 w 334"/>
                <a:gd name="T17" fmla="*/ 145 h 289"/>
                <a:gd name="T18" fmla="*/ 246 w 334"/>
                <a:gd name="T19" fmla="*/ 281 h 289"/>
                <a:gd name="T20" fmla="*/ 89 w 334"/>
                <a:gd name="T21" fmla="*/ 281 h 289"/>
                <a:gd name="T22" fmla="*/ 10 w 334"/>
                <a:gd name="T23" fmla="*/ 145 h 289"/>
                <a:gd name="T24" fmla="*/ 89 w 334"/>
                <a:gd name="T25" fmla="*/ 9 h 289"/>
                <a:gd name="T26" fmla="*/ 246 w 334"/>
                <a:gd name="T27" fmla="*/ 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4" h="289">
                  <a:moveTo>
                    <a:pt x="84" y="0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250" y="289"/>
                    <a:pt x="250" y="289"/>
                    <a:pt x="250" y="289"/>
                  </a:cubicBezTo>
                  <a:cubicBezTo>
                    <a:pt x="334" y="145"/>
                    <a:pt x="334" y="145"/>
                    <a:pt x="334" y="145"/>
                  </a:cubicBezTo>
                  <a:cubicBezTo>
                    <a:pt x="250" y="0"/>
                    <a:pt x="250" y="0"/>
                    <a:pt x="250" y="0"/>
                  </a:cubicBezTo>
                  <a:lnTo>
                    <a:pt x="84" y="0"/>
                  </a:lnTo>
                  <a:close/>
                  <a:moveTo>
                    <a:pt x="246" y="9"/>
                  </a:moveTo>
                  <a:cubicBezTo>
                    <a:pt x="248" y="13"/>
                    <a:pt x="322" y="141"/>
                    <a:pt x="324" y="145"/>
                  </a:cubicBezTo>
                  <a:cubicBezTo>
                    <a:pt x="322" y="149"/>
                    <a:pt x="248" y="277"/>
                    <a:pt x="246" y="281"/>
                  </a:cubicBezTo>
                  <a:cubicBezTo>
                    <a:pt x="241" y="281"/>
                    <a:pt x="93" y="281"/>
                    <a:pt x="89" y="281"/>
                  </a:cubicBezTo>
                  <a:cubicBezTo>
                    <a:pt x="86" y="277"/>
                    <a:pt x="12" y="149"/>
                    <a:pt x="10" y="145"/>
                  </a:cubicBezTo>
                  <a:cubicBezTo>
                    <a:pt x="12" y="141"/>
                    <a:pt x="86" y="13"/>
                    <a:pt x="89" y="9"/>
                  </a:cubicBezTo>
                  <a:cubicBezTo>
                    <a:pt x="93" y="9"/>
                    <a:pt x="241" y="9"/>
                    <a:pt x="246" y="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3"/>
            <p:cNvSpPr>
              <a:spLocks noEditPoints="1"/>
            </p:cNvSpPr>
            <p:nvPr/>
          </p:nvSpPr>
          <p:spPr bwMode="auto">
            <a:xfrm>
              <a:off x="7628302" y="477975"/>
              <a:ext cx="656101" cy="567584"/>
            </a:xfrm>
            <a:custGeom>
              <a:avLst/>
              <a:gdLst>
                <a:gd name="T0" fmla="*/ 83 w 334"/>
                <a:gd name="T1" fmla="*/ 0 h 289"/>
                <a:gd name="T2" fmla="*/ 0 w 334"/>
                <a:gd name="T3" fmla="*/ 144 h 289"/>
                <a:gd name="T4" fmla="*/ 83 w 334"/>
                <a:gd name="T5" fmla="*/ 289 h 289"/>
                <a:gd name="T6" fmla="*/ 250 w 334"/>
                <a:gd name="T7" fmla="*/ 289 h 289"/>
                <a:gd name="T8" fmla="*/ 334 w 334"/>
                <a:gd name="T9" fmla="*/ 144 h 289"/>
                <a:gd name="T10" fmla="*/ 250 w 334"/>
                <a:gd name="T11" fmla="*/ 0 h 289"/>
                <a:gd name="T12" fmla="*/ 83 w 334"/>
                <a:gd name="T13" fmla="*/ 0 h 289"/>
                <a:gd name="T14" fmla="*/ 245 w 334"/>
                <a:gd name="T15" fmla="*/ 8 h 289"/>
                <a:gd name="T16" fmla="*/ 324 w 334"/>
                <a:gd name="T17" fmla="*/ 144 h 289"/>
                <a:gd name="T18" fmla="*/ 245 w 334"/>
                <a:gd name="T19" fmla="*/ 280 h 289"/>
                <a:gd name="T20" fmla="*/ 88 w 334"/>
                <a:gd name="T21" fmla="*/ 280 h 289"/>
                <a:gd name="T22" fmla="*/ 10 w 334"/>
                <a:gd name="T23" fmla="*/ 144 h 289"/>
                <a:gd name="T24" fmla="*/ 88 w 334"/>
                <a:gd name="T25" fmla="*/ 8 h 289"/>
                <a:gd name="T26" fmla="*/ 245 w 334"/>
                <a:gd name="T27" fmla="*/ 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4" h="289">
                  <a:moveTo>
                    <a:pt x="83" y="0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250" y="289"/>
                    <a:pt x="250" y="289"/>
                    <a:pt x="250" y="289"/>
                  </a:cubicBezTo>
                  <a:cubicBezTo>
                    <a:pt x="334" y="144"/>
                    <a:pt x="334" y="144"/>
                    <a:pt x="334" y="144"/>
                  </a:cubicBezTo>
                  <a:cubicBezTo>
                    <a:pt x="250" y="0"/>
                    <a:pt x="250" y="0"/>
                    <a:pt x="250" y="0"/>
                  </a:cubicBezTo>
                  <a:lnTo>
                    <a:pt x="83" y="0"/>
                  </a:lnTo>
                  <a:close/>
                  <a:moveTo>
                    <a:pt x="245" y="8"/>
                  </a:moveTo>
                  <a:cubicBezTo>
                    <a:pt x="248" y="12"/>
                    <a:pt x="322" y="140"/>
                    <a:pt x="324" y="144"/>
                  </a:cubicBezTo>
                  <a:cubicBezTo>
                    <a:pt x="322" y="148"/>
                    <a:pt x="248" y="276"/>
                    <a:pt x="245" y="280"/>
                  </a:cubicBezTo>
                  <a:cubicBezTo>
                    <a:pt x="241" y="280"/>
                    <a:pt x="93" y="280"/>
                    <a:pt x="88" y="280"/>
                  </a:cubicBezTo>
                  <a:cubicBezTo>
                    <a:pt x="86" y="276"/>
                    <a:pt x="12" y="148"/>
                    <a:pt x="10" y="144"/>
                  </a:cubicBezTo>
                  <a:cubicBezTo>
                    <a:pt x="12" y="140"/>
                    <a:pt x="86" y="12"/>
                    <a:pt x="88" y="8"/>
                  </a:cubicBezTo>
                  <a:cubicBezTo>
                    <a:pt x="93" y="8"/>
                    <a:pt x="241" y="8"/>
                    <a:pt x="245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54"/>
            <p:cNvSpPr>
              <a:spLocks noChangeArrowheads="1"/>
            </p:cNvSpPr>
            <p:nvPr userDrawn="1"/>
          </p:nvSpPr>
          <p:spPr bwMode="auto">
            <a:xfrm>
              <a:off x="7115600" y="1159469"/>
              <a:ext cx="306443" cy="3456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5"/>
            <p:cNvSpPr>
              <a:spLocks noEditPoints="1"/>
            </p:cNvSpPr>
            <p:nvPr userDrawn="1"/>
          </p:nvSpPr>
          <p:spPr bwMode="auto">
            <a:xfrm>
              <a:off x="6946663" y="1051451"/>
              <a:ext cx="640387" cy="689350"/>
            </a:xfrm>
            <a:custGeom>
              <a:avLst/>
              <a:gdLst>
                <a:gd name="T0" fmla="*/ 777813 w 1039209"/>
                <a:gd name="T1" fmla="*/ 0 h 1118903"/>
                <a:gd name="T2" fmla="*/ 258209 w 1039209"/>
                <a:gd name="T3" fmla="*/ 0 h 1118903"/>
                <a:gd name="T4" fmla="*/ 0 w 1039209"/>
                <a:gd name="T5" fmla="*/ 449474 h 1118903"/>
                <a:gd name="T6" fmla="*/ 178515 w 1039209"/>
                <a:gd name="T7" fmla="*/ 761874 h 1118903"/>
                <a:gd name="T8" fmla="*/ 130698 w 1039209"/>
                <a:gd name="T9" fmla="*/ 1118903 h 1118903"/>
                <a:gd name="T10" fmla="*/ 436723 w 1039209"/>
                <a:gd name="T11" fmla="*/ 898948 h 1118903"/>
                <a:gd name="T12" fmla="*/ 777813 w 1039209"/>
                <a:gd name="T13" fmla="*/ 898948 h 1118903"/>
                <a:gd name="T14" fmla="*/ 1039209 w 1039209"/>
                <a:gd name="T15" fmla="*/ 449474 h 1118903"/>
                <a:gd name="T16" fmla="*/ 777813 w 1039209"/>
                <a:gd name="T17" fmla="*/ 0 h 1118903"/>
                <a:gd name="T18" fmla="*/ 723621 w 1039209"/>
                <a:gd name="T19" fmla="*/ 672617 h 1118903"/>
                <a:gd name="T20" fmla="*/ 331527 w 1039209"/>
                <a:gd name="T21" fmla="*/ 672617 h 1118903"/>
                <a:gd name="T22" fmla="*/ 331527 w 1039209"/>
                <a:gd name="T23" fmla="*/ 602486 h 1118903"/>
                <a:gd name="T24" fmla="*/ 723621 w 1039209"/>
                <a:gd name="T25" fmla="*/ 602486 h 1118903"/>
                <a:gd name="T26" fmla="*/ 723621 w 1039209"/>
                <a:gd name="T27" fmla="*/ 672617 h 1118903"/>
                <a:gd name="T28" fmla="*/ 723621 w 1039209"/>
                <a:gd name="T29" fmla="*/ 484539 h 1118903"/>
                <a:gd name="T30" fmla="*/ 331527 w 1039209"/>
                <a:gd name="T31" fmla="*/ 484539 h 1118903"/>
                <a:gd name="T32" fmla="*/ 331527 w 1039209"/>
                <a:gd name="T33" fmla="*/ 414409 h 1118903"/>
                <a:gd name="T34" fmla="*/ 723621 w 1039209"/>
                <a:gd name="T35" fmla="*/ 414409 h 1118903"/>
                <a:gd name="T36" fmla="*/ 723621 w 1039209"/>
                <a:gd name="T37" fmla="*/ 484539 h 1118903"/>
                <a:gd name="T38" fmla="*/ 723621 w 1039209"/>
                <a:gd name="T39" fmla="*/ 296462 h 1118903"/>
                <a:gd name="T40" fmla="*/ 331527 w 1039209"/>
                <a:gd name="T41" fmla="*/ 296462 h 1118903"/>
                <a:gd name="T42" fmla="*/ 331527 w 1039209"/>
                <a:gd name="T43" fmla="*/ 226331 h 1118903"/>
                <a:gd name="T44" fmla="*/ 723621 w 1039209"/>
                <a:gd name="T45" fmla="*/ 226331 h 1118903"/>
                <a:gd name="T46" fmla="*/ 723621 w 1039209"/>
                <a:gd name="T47" fmla="*/ 296462 h 1118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39209" h="1118903">
                  <a:moveTo>
                    <a:pt x="777813" y="0"/>
                  </a:moveTo>
                  <a:lnTo>
                    <a:pt x="258209" y="0"/>
                  </a:lnTo>
                  <a:lnTo>
                    <a:pt x="0" y="449474"/>
                  </a:lnTo>
                  <a:lnTo>
                    <a:pt x="178515" y="761874"/>
                  </a:lnTo>
                  <a:lnTo>
                    <a:pt x="130698" y="1118903"/>
                  </a:lnTo>
                  <a:lnTo>
                    <a:pt x="436723" y="898948"/>
                  </a:lnTo>
                  <a:lnTo>
                    <a:pt x="777813" y="898948"/>
                  </a:lnTo>
                  <a:lnTo>
                    <a:pt x="1039209" y="449474"/>
                  </a:lnTo>
                  <a:lnTo>
                    <a:pt x="777813" y="0"/>
                  </a:lnTo>
                  <a:close/>
                  <a:moveTo>
                    <a:pt x="723621" y="672617"/>
                  </a:moveTo>
                  <a:lnTo>
                    <a:pt x="331527" y="672617"/>
                  </a:lnTo>
                  <a:lnTo>
                    <a:pt x="331527" y="602486"/>
                  </a:lnTo>
                  <a:lnTo>
                    <a:pt x="723621" y="602486"/>
                  </a:lnTo>
                  <a:lnTo>
                    <a:pt x="723621" y="672617"/>
                  </a:lnTo>
                  <a:close/>
                  <a:moveTo>
                    <a:pt x="723621" y="484539"/>
                  </a:moveTo>
                  <a:lnTo>
                    <a:pt x="331527" y="484539"/>
                  </a:lnTo>
                  <a:lnTo>
                    <a:pt x="331527" y="414409"/>
                  </a:lnTo>
                  <a:lnTo>
                    <a:pt x="723621" y="414409"/>
                  </a:lnTo>
                  <a:lnTo>
                    <a:pt x="723621" y="484539"/>
                  </a:lnTo>
                  <a:close/>
                  <a:moveTo>
                    <a:pt x="723621" y="296462"/>
                  </a:moveTo>
                  <a:lnTo>
                    <a:pt x="331527" y="296462"/>
                  </a:lnTo>
                  <a:lnTo>
                    <a:pt x="331527" y="226331"/>
                  </a:lnTo>
                  <a:lnTo>
                    <a:pt x="723621" y="226331"/>
                  </a:lnTo>
                  <a:lnTo>
                    <a:pt x="723621" y="29646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A033-1FCA-4B53-97AE-D7C54A9A8D9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26.8.2016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6EA2-17EF-4EEC-92A0-3C4EAA5B4E3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89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A033-1FCA-4B53-97AE-D7C54A9A8D9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26.8.2016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6EA2-17EF-4EEC-92A0-3C4EAA5B4E3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4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A033-1FCA-4B53-97AE-D7C54A9A8D9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26.8.2016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6EA2-17EF-4EEC-92A0-3C4EAA5B4E3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651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E0A033-1FCA-4B53-97AE-D7C54A9A8D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/>
              <a:t>26.8.2016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656EA2-17EF-4EEC-92A0-3C4EAA5B4E3B}" type="slidenum">
              <a:rPr lang="bg-BG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50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E0A033-1FCA-4B53-97AE-D7C54A9A8D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/>
              <a:t>26.8.2016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656EA2-17EF-4EEC-92A0-3C4EAA5B4E3B}" type="slidenum">
              <a:rPr lang="bg-BG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3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" descr="Picture1"/>
          <p:cNvSpPr>
            <a:spLocks/>
          </p:cNvSpPr>
          <p:nvPr userDrawn="1"/>
        </p:nvSpPr>
        <p:spPr bwMode="auto">
          <a:xfrm>
            <a:off x="780643" y="1573186"/>
            <a:ext cx="3023233" cy="2612149"/>
          </a:xfrm>
          <a:custGeom>
            <a:avLst/>
            <a:gdLst>
              <a:gd name="T0" fmla="*/ 509890 w 2042748"/>
              <a:gd name="T1" fmla="*/ 1765495 h 1765495"/>
              <a:gd name="T2" fmla="*/ 0 w 2042748"/>
              <a:gd name="T3" fmla="*/ 882748 h 1765495"/>
              <a:gd name="T4" fmla="*/ 509890 w 2042748"/>
              <a:gd name="T5" fmla="*/ 0 h 1765495"/>
              <a:gd name="T6" fmla="*/ 1532858 w 2042748"/>
              <a:gd name="T7" fmla="*/ 0 h 1765495"/>
              <a:gd name="T8" fmla="*/ 2042748 w 2042748"/>
              <a:gd name="T9" fmla="*/ 882748 h 1765495"/>
              <a:gd name="T10" fmla="*/ 1532858 w 2042748"/>
              <a:gd name="T11" fmla="*/ 1765495 h 1765495"/>
              <a:gd name="T12" fmla="*/ 509890 w 2042748"/>
              <a:gd name="T13" fmla="*/ 1765495 h 1765495"/>
              <a:gd name="T14" fmla="*/ 509890 w 2042748"/>
              <a:gd name="T15" fmla="*/ 1765495 h 1765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42748" h="1765495">
                <a:moveTo>
                  <a:pt x="509890" y="1765495"/>
                </a:moveTo>
                <a:lnTo>
                  <a:pt x="0" y="882748"/>
                </a:lnTo>
                <a:lnTo>
                  <a:pt x="509890" y="0"/>
                </a:lnTo>
                <a:lnTo>
                  <a:pt x="1532858" y="0"/>
                </a:lnTo>
                <a:lnTo>
                  <a:pt x="2042748" y="882748"/>
                </a:lnTo>
                <a:lnTo>
                  <a:pt x="1532858" y="1765495"/>
                </a:lnTo>
                <a:lnTo>
                  <a:pt x="509890" y="1765495"/>
                </a:lnTo>
                <a:lnTo>
                  <a:pt x="509890" y="1765495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47" cap="flat">
                <a:solidFill>
                  <a:srgbClr val="21212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F2B2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600620" y="2592194"/>
            <a:ext cx="4128962" cy="1245394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600620" y="3907825"/>
            <a:ext cx="4128962" cy="43557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the presentation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469994" y="302218"/>
            <a:ext cx="5321206" cy="6260742"/>
            <a:chOff x="469994" y="302218"/>
            <a:chExt cx="5321206" cy="6260742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5426219" y="807172"/>
              <a:ext cx="364981" cy="525424"/>
            </a:xfrm>
            <a:custGeom>
              <a:avLst/>
              <a:gdLst>
                <a:gd name="T0" fmla="*/ 0 w 341063"/>
                <a:gd name="T1" fmla="*/ 146625 h 490875"/>
                <a:gd name="T2" fmla="*/ 86063 w 341063"/>
                <a:gd name="T3" fmla="*/ 296437 h 490875"/>
                <a:gd name="T4" fmla="*/ 255001 w 341063"/>
                <a:gd name="T5" fmla="*/ 296437 h 490875"/>
                <a:gd name="T6" fmla="*/ 341063 w 341063"/>
                <a:gd name="T7" fmla="*/ 146625 h 490875"/>
                <a:gd name="T8" fmla="*/ 255001 w 341063"/>
                <a:gd name="T9" fmla="*/ 0 h 490875"/>
                <a:gd name="T10" fmla="*/ 86063 w 341063"/>
                <a:gd name="T11" fmla="*/ 0 h 490875"/>
                <a:gd name="T12" fmla="*/ 0 w 341063"/>
                <a:gd name="T13" fmla="*/ 146625 h 490875"/>
                <a:gd name="T14" fmla="*/ 60563 w 341063"/>
                <a:gd name="T15" fmla="*/ 146625 h 490875"/>
                <a:gd name="T16" fmla="*/ 114751 w 341063"/>
                <a:gd name="T17" fmla="*/ 51000 h 490875"/>
                <a:gd name="T18" fmla="*/ 226313 w 341063"/>
                <a:gd name="T19" fmla="*/ 51000 h 490875"/>
                <a:gd name="T20" fmla="*/ 283688 w 341063"/>
                <a:gd name="T21" fmla="*/ 146625 h 490875"/>
                <a:gd name="T22" fmla="*/ 226313 w 341063"/>
                <a:gd name="T23" fmla="*/ 245437 h 490875"/>
                <a:gd name="T24" fmla="*/ 114751 w 341063"/>
                <a:gd name="T25" fmla="*/ 245437 h 490875"/>
                <a:gd name="T26" fmla="*/ 60563 w 341063"/>
                <a:gd name="T27" fmla="*/ 146625 h 490875"/>
                <a:gd name="T28" fmla="*/ 216751 w 341063"/>
                <a:gd name="T29" fmla="*/ 446250 h 490875"/>
                <a:gd name="T30" fmla="*/ 124313 w 341063"/>
                <a:gd name="T31" fmla="*/ 446250 h 490875"/>
                <a:gd name="T32" fmla="*/ 124313 w 341063"/>
                <a:gd name="T33" fmla="*/ 490875 h 490875"/>
                <a:gd name="T34" fmla="*/ 216751 w 341063"/>
                <a:gd name="T35" fmla="*/ 490875 h 490875"/>
                <a:gd name="T36" fmla="*/ 216751 w 341063"/>
                <a:gd name="T37" fmla="*/ 446250 h 490875"/>
                <a:gd name="T38" fmla="*/ 258188 w 341063"/>
                <a:gd name="T39" fmla="*/ 318750 h 490875"/>
                <a:gd name="T40" fmla="*/ 86063 w 341063"/>
                <a:gd name="T41" fmla="*/ 318750 h 490875"/>
                <a:gd name="T42" fmla="*/ 86063 w 341063"/>
                <a:gd name="T43" fmla="*/ 363375 h 490875"/>
                <a:gd name="T44" fmla="*/ 258188 w 341063"/>
                <a:gd name="T45" fmla="*/ 363375 h 490875"/>
                <a:gd name="T46" fmla="*/ 258188 w 341063"/>
                <a:gd name="T47" fmla="*/ 318750 h 490875"/>
                <a:gd name="T48" fmla="*/ 258188 w 341063"/>
                <a:gd name="T49" fmla="*/ 382500 h 490875"/>
                <a:gd name="T50" fmla="*/ 86063 w 341063"/>
                <a:gd name="T51" fmla="*/ 382500 h 490875"/>
                <a:gd name="T52" fmla="*/ 86063 w 341063"/>
                <a:gd name="T53" fmla="*/ 427125 h 490875"/>
                <a:gd name="T54" fmla="*/ 258188 w 341063"/>
                <a:gd name="T55" fmla="*/ 427125 h 490875"/>
                <a:gd name="T56" fmla="*/ 258188 w 341063"/>
                <a:gd name="T57" fmla="*/ 382500 h 490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1063" h="490875">
                  <a:moveTo>
                    <a:pt x="0" y="146625"/>
                  </a:moveTo>
                  <a:lnTo>
                    <a:pt x="86063" y="296437"/>
                  </a:lnTo>
                  <a:lnTo>
                    <a:pt x="255001" y="296437"/>
                  </a:lnTo>
                  <a:lnTo>
                    <a:pt x="341063" y="146625"/>
                  </a:lnTo>
                  <a:lnTo>
                    <a:pt x="255001" y="0"/>
                  </a:lnTo>
                  <a:lnTo>
                    <a:pt x="86063" y="0"/>
                  </a:lnTo>
                  <a:lnTo>
                    <a:pt x="0" y="146625"/>
                  </a:lnTo>
                  <a:close/>
                  <a:moveTo>
                    <a:pt x="60563" y="146625"/>
                  </a:moveTo>
                  <a:lnTo>
                    <a:pt x="114751" y="51000"/>
                  </a:lnTo>
                  <a:lnTo>
                    <a:pt x="226313" y="51000"/>
                  </a:lnTo>
                  <a:lnTo>
                    <a:pt x="283688" y="146625"/>
                  </a:lnTo>
                  <a:lnTo>
                    <a:pt x="226313" y="245437"/>
                  </a:lnTo>
                  <a:lnTo>
                    <a:pt x="114751" y="245437"/>
                  </a:lnTo>
                  <a:lnTo>
                    <a:pt x="60563" y="146625"/>
                  </a:lnTo>
                  <a:close/>
                  <a:moveTo>
                    <a:pt x="216751" y="446250"/>
                  </a:moveTo>
                  <a:lnTo>
                    <a:pt x="124313" y="446250"/>
                  </a:lnTo>
                  <a:lnTo>
                    <a:pt x="124313" y="490875"/>
                  </a:lnTo>
                  <a:lnTo>
                    <a:pt x="216751" y="490875"/>
                  </a:lnTo>
                  <a:lnTo>
                    <a:pt x="216751" y="446250"/>
                  </a:lnTo>
                  <a:close/>
                  <a:moveTo>
                    <a:pt x="258188" y="318750"/>
                  </a:moveTo>
                  <a:lnTo>
                    <a:pt x="86063" y="318750"/>
                  </a:lnTo>
                  <a:lnTo>
                    <a:pt x="86063" y="363375"/>
                  </a:lnTo>
                  <a:lnTo>
                    <a:pt x="258188" y="363375"/>
                  </a:lnTo>
                  <a:lnTo>
                    <a:pt x="258188" y="318750"/>
                  </a:lnTo>
                  <a:close/>
                  <a:moveTo>
                    <a:pt x="258188" y="382500"/>
                  </a:moveTo>
                  <a:lnTo>
                    <a:pt x="86063" y="382500"/>
                  </a:lnTo>
                  <a:lnTo>
                    <a:pt x="86063" y="427125"/>
                  </a:lnTo>
                  <a:lnTo>
                    <a:pt x="258188" y="427125"/>
                  </a:lnTo>
                  <a:lnTo>
                    <a:pt x="258188" y="3825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2236297" y="4874095"/>
              <a:ext cx="1268903" cy="1102028"/>
            </a:xfrm>
            <a:custGeom>
              <a:avLst/>
              <a:gdLst>
                <a:gd name="T0" fmla="*/ 889314 w 1185752"/>
                <a:gd name="T1" fmla="*/ 0 h 1029564"/>
                <a:gd name="T2" fmla="*/ 296438 w 1185752"/>
                <a:gd name="T3" fmla="*/ 0 h 1029564"/>
                <a:gd name="T4" fmla="*/ 0 w 1185752"/>
                <a:gd name="T5" fmla="*/ 513188 h 1029564"/>
                <a:gd name="T6" fmla="*/ 296438 w 1185752"/>
                <a:gd name="T7" fmla="*/ 1029564 h 1029564"/>
                <a:gd name="T8" fmla="*/ 889314 w 1185752"/>
                <a:gd name="T9" fmla="*/ 1029564 h 1029564"/>
                <a:gd name="T10" fmla="*/ 1185752 w 1185752"/>
                <a:gd name="T11" fmla="*/ 513188 h 1029564"/>
                <a:gd name="T12" fmla="*/ 889314 w 1185752"/>
                <a:gd name="T13" fmla="*/ 0 h 1029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5752" h="1029564">
                  <a:moveTo>
                    <a:pt x="889314" y="0"/>
                  </a:moveTo>
                  <a:lnTo>
                    <a:pt x="296438" y="0"/>
                  </a:lnTo>
                  <a:lnTo>
                    <a:pt x="0" y="513188"/>
                  </a:lnTo>
                  <a:lnTo>
                    <a:pt x="296438" y="1029564"/>
                  </a:lnTo>
                  <a:lnTo>
                    <a:pt x="889314" y="1029564"/>
                  </a:lnTo>
                  <a:lnTo>
                    <a:pt x="1185752" y="513188"/>
                  </a:lnTo>
                  <a:lnTo>
                    <a:pt x="889314" y="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3123775" y="848115"/>
              <a:ext cx="1541786" cy="1334033"/>
            </a:xfrm>
            <a:custGeom>
              <a:avLst/>
              <a:gdLst>
                <a:gd name="T0" fmla="*/ 360188 w 1440753"/>
                <a:gd name="T1" fmla="*/ 1246314 h 1246314"/>
                <a:gd name="T2" fmla="*/ 0 w 1440753"/>
                <a:gd name="T3" fmla="*/ 621563 h 1246314"/>
                <a:gd name="T4" fmla="*/ 360188 w 1440753"/>
                <a:gd name="T5" fmla="*/ 0 h 1246314"/>
                <a:gd name="T6" fmla="*/ 1080565 w 1440753"/>
                <a:gd name="T7" fmla="*/ 0 h 1246314"/>
                <a:gd name="T8" fmla="*/ 1440753 w 1440753"/>
                <a:gd name="T9" fmla="*/ 621563 h 1246314"/>
                <a:gd name="T10" fmla="*/ 1080565 w 1440753"/>
                <a:gd name="T11" fmla="*/ 1246314 h 1246314"/>
                <a:gd name="T12" fmla="*/ 360188 w 1440753"/>
                <a:gd name="T13" fmla="*/ 1246314 h 1246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0753" h="1246314">
                  <a:moveTo>
                    <a:pt x="360188" y="1246314"/>
                  </a:moveTo>
                  <a:lnTo>
                    <a:pt x="0" y="621563"/>
                  </a:lnTo>
                  <a:lnTo>
                    <a:pt x="360188" y="0"/>
                  </a:lnTo>
                  <a:lnTo>
                    <a:pt x="1080565" y="0"/>
                  </a:lnTo>
                  <a:lnTo>
                    <a:pt x="1440753" y="621563"/>
                  </a:lnTo>
                  <a:lnTo>
                    <a:pt x="1080565" y="1246314"/>
                  </a:lnTo>
                  <a:lnTo>
                    <a:pt x="360188" y="124631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3253393" y="5464345"/>
              <a:ext cx="1272314" cy="1098615"/>
            </a:xfrm>
            <a:custGeom>
              <a:avLst/>
              <a:gdLst>
                <a:gd name="T0" fmla="*/ 296438 w 1188940"/>
                <a:gd name="T1" fmla="*/ 1026376 h 1026376"/>
                <a:gd name="T2" fmla="*/ 0 w 1188940"/>
                <a:gd name="T3" fmla="*/ 513188 h 1026376"/>
                <a:gd name="T4" fmla="*/ 296438 w 1188940"/>
                <a:gd name="T5" fmla="*/ 0 h 1026376"/>
                <a:gd name="T6" fmla="*/ 892502 w 1188940"/>
                <a:gd name="T7" fmla="*/ 0 h 1026376"/>
                <a:gd name="T8" fmla="*/ 1188940 w 1188940"/>
                <a:gd name="T9" fmla="*/ 513188 h 1026376"/>
                <a:gd name="T10" fmla="*/ 892502 w 1188940"/>
                <a:gd name="T11" fmla="*/ 1026376 h 1026376"/>
                <a:gd name="T12" fmla="*/ 296438 w 1188940"/>
                <a:gd name="T13" fmla="*/ 1026376 h 1026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8940" h="1026376">
                  <a:moveTo>
                    <a:pt x="296438" y="1026376"/>
                  </a:moveTo>
                  <a:lnTo>
                    <a:pt x="0" y="513188"/>
                  </a:lnTo>
                  <a:lnTo>
                    <a:pt x="296438" y="0"/>
                  </a:lnTo>
                  <a:lnTo>
                    <a:pt x="892502" y="0"/>
                  </a:lnTo>
                  <a:lnTo>
                    <a:pt x="1188940" y="513188"/>
                  </a:lnTo>
                  <a:lnTo>
                    <a:pt x="892502" y="1026376"/>
                  </a:lnTo>
                  <a:lnTo>
                    <a:pt x="296438" y="102637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2523433" y="851525"/>
              <a:ext cx="712906" cy="617545"/>
            </a:xfrm>
            <a:custGeom>
              <a:avLst/>
              <a:gdLst>
                <a:gd name="T0" fmla="*/ 500439 w 666189"/>
                <a:gd name="T1" fmla="*/ 0 h 576938"/>
                <a:gd name="T2" fmla="*/ 165751 w 666189"/>
                <a:gd name="T3" fmla="*/ 0 h 576938"/>
                <a:gd name="T4" fmla="*/ 0 w 666189"/>
                <a:gd name="T5" fmla="*/ 290063 h 576938"/>
                <a:gd name="T6" fmla="*/ 165751 w 666189"/>
                <a:gd name="T7" fmla="*/ 576938 h 576938"/>
                <a:gd name="T8" fmla="*/ 500439 w 666189"/>
                <a:gd name="T9" fmla="*/ 576938 h 576938"/>
                <a:gd name="T10" fmla="*/ 666189 w 666189"/>
                <a:gd name="T11" fmla="*/ 290063 h 576938"/>
                <a:gd name="T12" fmla="*/ 500439 w 666189"/>
                <a:gd name="T13" fmla="*/ 0 h 576938"/>
                <a:gd name="T14" fmla="*/ 443064 w 666189"/>
                <a:gd name="T15" fmla="*/ 478126 h 576938"/>
                <a:gd name="T16" fmla="*/ 223126 w 666189"/>
                <a:gd name="T17" fmla="*/ 478126 h 576938"/>
                <a:gd name="T18" fmla="*/ 114750 w 666189"/>
                <a:gd name="T19" fmla="*/ 290063 h 576938"/>
                <a:gd name="T20" fmla="*/ 223126 w 666189"/>
                <a:gd name="T21" fmla="*/ 98813 h 576938"/>
                <a:gd name="T22" fmla="*/ 443064 w 666189"/>
                <a:gd name="T23" fmla="*/ 98813 h 576938"/>
                <a:gd name="T24" fmla="*/ 551439 w 666189"/>
                <a:gd name="T25" fmla="*/ 290063 h 576938"/>
                <a:gd name="T26" fmla="*/ 443064 w 666189"/>
                <a:gd name="T27" fmla="*/ 478126 h 576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6189" h="576938">
                  <a:moveTo>
                    <a:pt x="500439" y="0"/>
                  </a:moveTo>
                  <a:lnTo>
                    <a:pt x="165751" y="0"/>
                  </a:lnTo>
                  <a:lnTo>
                    <a:pt x="0" y="290063"/>
                  </a:lnTo>
                  <a:lnTo>
                    <a:pt x="165751" y="576938"/>
                  </a:lnTo>
                  <a:lnTo>
                    <a:pt x="500439" y="576938"/>
                  </a:lnTo>
                  <a:lnTo>
                    <a:pt x="666189" y="290063"/>
                  </a:lnTo>
                  <a:lnTo>
                    <a:pt x="500439" y="0"/>
                  </a:lnTo>
                  <a:close/>
                  <a:moveTo>
                    <a:pt x="443064" y="478126"/>
                  </a:moveTo>
                  <a:lnTo>
                    <a:pt x="223126" y="478126"/>
                  </a:lnTo>
                  <a:lnTo>
                    <a:pt x="114750" y="290063"/>
                  </a:lnTo>
                  <a:lnTo>
                    <a:pt x="223126" y="98813"/>
                  </a:lnTo>
                  <a:lnTo>
                    <a:pt x="443064" y="98813"/>
                  </a:lnTo>
                  <a:lnTo>
                    <a:pt x="551439" y="290063"/>
                  </a:lnTo>
                  <a:lnTo>
                    <a:pt x="443064" y="478126"/>
                  </a:lnTo>
                  <a:close/>
                </a:path>
              </a:pathLst>
            </a:custGeom>
            <a:gradFill rotWithShape="1"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4" name="Freeform 11"/>
            <p:cNvSpPr>
              <a:spLocks noEditPoints="1"/>
            </p:cNvSpPr>
            <p:nvPr userDrawn="1"/>
          </p:nvSpPr>
          <p:spPr bwMode="auto">
            <a:xfrm>
              <a:off x="4334691" y="302218"/>
              <a:ext cx="1111995" cy="962141"/>
            </a:xfrm>
            <a:custGeom>
              <a:avLst/>
              <a:gdLst>
                <a:gd name="T0" fmla="*/ 777751 w 1039126"/>
                <a:gd name="T1" fmla="*/ 0 h 898876"/>
                <a:gd name="T2" fmla="*/ 261375 w 1039126"/>
                <a:gd name="T3" fmla="*/ 0 h 898876"/>
                <a:gd name="T4" fmla="*/ 0 w 1039126"/>
                <a:gd name="T5" fmla="*/ 449438 h 898876"/>
                <a:gd name="T6" fmla="*/ 261375 w 1039126"/>
                <a:gd name="T7" fmla="*/ 898876 h 898876"/>
                <a:gd name="T8" fmla="*/ 777751 w 1039126"/>
                <a:gd name="T9" fmla="*/ 898876 h 898876"/>
                <a:gd name="T10" fmla="*/ 1039126 w 1039126"/>
                <a:gd name="T11" fmla="*/ 449438 h 898876"/>
                <a:gd name="T12" fmla="*/ 777751 w 1039126"/>
                <a:gd name="T13" fmla="*/ 0 h 898876"/>
                <a:gd name="T14" fmla="*/ 688501 w 1039126"/>
                <a:gd name="T15" fmla="*/ 742688 h 898876"/>
                <a:gd name="T16" fmla="*/ 350625 w 1039126"/>
                <a:gd name="T17" fmla="*/ 742688 h 898876"/>
                <a:gd name="T18" fmla="*/ 181687 w 1039126"/>
                <a:gd name="T19" fmla="*/ 449438 h 898876"/>
                <a:gd name="T20" fmla="*/ 350625 w 1039126"/>
                <a:gd name="T21" fmla="*/ 156188 h 898876"/>
                <a:gd name="T22" fmla="*/ 688501 w 1039126"/>
                <a:gd name="T23" fmla="*/ 156188 h 898876"/>
                <a:gd name="T24" fmla="*/ 857439 w 1039126"/>
                <a:gd name="T25" fmla="*/ 449438 h 898876"/>
                <a:gd name="T26" fmla="*/ 688501 w 1039126"/>
                <a:gd name="T27" fmla="*/ 742688 h 898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9126" h="898876">
                  <a:moveTo>
                    <a:pt x="777751" y="0"/>
                  </a:moveTo>
                  <a:lnTo>
                    <a:pt x="261375" y="0"/>
                  </a:lnTo>
                  <a:lnTo>
                    <a:pt x="0" y="449438"/>
                  </a:lnTo>
                  <a:lnTo>
                    <a:pt x="261375" y="898876"/>
                  </a:lnTo>
                  <a:lnTo>
                    <a:pt x="777751" y="898876"/>
                  </a:lnTo>
                  <a:lnTo>
                    <a:pt x="1039126" y="449438"/>
                  </a:lnTo>
                  <a:lnTo>
                    <a:pt x="777751" y="0"/>
                  </a:lnTo>
                  <a:close/>
                  <a:moveTo>
                    <a:pt x="688501" y="742688"/>
                  </a:moveTo>
                  <a:lnTo>
                    <a:pt x="350625" y="742688"/>
                  </a:lnTo>
                  <a:lnTo>
                    <a:pt x="181687" y="449438"/>
                  </a:lnTo>
                  <a:lnTo>
                    <a:pt x="350625" y="156188"/>
                  </a:lnTo>
                  <a:lnTo>
                    <a:pt x="688501" y="156188"/>
                  </a:lnTo>
                  <a:lnTo>
                    <a:pt x="857439" y="449438"/>
                  </a:lnTo>
                  <a:lnTo>
                    <a:pt x="688501" y="74268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1605866" y="4601147"/>
              <a:ext cx="600341" cy="320714"/>
            </a:xfrm>
            <a:custGeom>
              <a:avLst/>
              <a:gdLst>
                <a:gd name="T0" fmla="*/ 97 w 176"/>
                <a:gd name="T1" fmla="*/ 94 h 94"/>
                <a:gd name="T2" fmla="*/ 176 w 176"/>
                <a:gd name="T3" fmla="*/ 47 h 94"/>
                <a:gd name="T4" fmla="*/ 97 w 176"/>
                <a:gd name="T5" fmla="*/ 0 h 94"/>
                <a:gd name="T6" fmla="*/ 97 w 176"/>
                <a:gd name="T7" fmla="*/ 28 h 94"/>
                <a:gd name="T8" fmla="*/ 0 w 176"/>
                <a:gd name="T9" fmla="*/ 28 h 94"/>
                <a:gd name="T10" fmla="*/ 0 w 176"/>
                <a:gd name="T11" fmla="*/ 66 h 94"/>
                <a:gd name="T12" fmla="*/ 97 w 176"/>
                <a:gd name="T13" fmla="*/ 66 h 94"/>
                <a:gd name="T14" fmla="*/ 97 w 176"/>
                <a:gd name="T15" fmla="*/ 94 h 94"/>
                <a:gd name="T16" fmla="*/ 12 w 176"/>
                <a:gd name="T17" fmla="*/ 55 h 94"/>
                <a:gd name="T18" fmla="*/ 12 w 176"/>
                <a:gd name="T19" fmla="*/ 39 h 94"/>
                <a:gd name="T20" fmla="*/ 109 w 176"/>
                <a:gd name="T21" fmla="*/ 39 h 94"/>
                <a:gd name="T22" fmla="*/ 109 w 176"/>
                <a:gd name="T23" fmla="*/ 21 h 94"/>
                <a:gd name="T24" fmla="*/ 153 w 176"/>
                <a:gd name="T25" fmla="*/ 47 h 94"/>
                <a:gd name="T26" fmla="*/ 109 w 176"/>
                <a:gd name="T27" fmla="*/ 73 h 94"/>
                <a:gd name="T28" fmla="*/ 109 w 176"/>
                <a:gd name="T29" fmla="*/ 55 h 94"/>
                <a:gd name="T30" fmla="*/ 12 w 176"/>
                <a:gd name="T31" fmla="*/ 5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" h="94">
                  <a:moveTo>
                    <a:pt x="97" y="94"/>
                  </a:moveTo>
                  <a:cubicBezTo>
                    <a:pt x="176" y="47"/>
                    <a:pt x="176" y="47"/>
                    <a:pt x="176" y="47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21"/>
                    <a:pt x="97" y="28"/>
                  </a:cubicBezTo>
                  <a:cubicBezTo>
                    <a:pt x="86" y="28"/>
                    <a:pt x="0" y="28"/>
                    <a:pt x="0" y="28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86" y="66"/>
                    <a:pt x="97" y="66"/>
                  </a:cubicBezTo>
                  <a:cubicBezTo>
                    <a:pt x="97" y="73"/>
                    <a:pt x="97" y="94"/>
                    <a:pt x="97" y="94"/>
                  </a:cubicBezTo>
                  <a:close/>
                  <a:moveTo>
                    <a:pt x="12" y="55"/>
                  </a:moveTo>
                  <a:cubicBezTo>
                    <a:pt x="12" y="49"/>
                    <a:pt x="12" y="45"/>
                    <a:pt x="12" y="39"/>
                  </a:cubicBezTo>
                  <a:cubicBezTo>
                    <a:pt x="22" y="39"/>
                    <a:pt x="109" y="39"/>
                    <a:pt x="109" y="39"/>
                  </a:cubicBezTo>
                  <a:cubicBezTo>
                    <a:pt x="109" y="39"/>
                    <a:pt x="109" y="27"/>
                    <a:pt x="109" y="21"/>
                  </a:cubicBezTo>
                  <a:cubicBezTo>
                    <a:pt x="119" y="27"/>
                    <a:pt x="143" y="41"/>
                    <a:pt x="153" y="47"/>
                  </a:cubicBezTo>
                  <a:cubicBezTo>
                    <a:pt x="143" y="53"/>
                    <a:pt x="119" y="67"/>
                    <a:pt x="109" y="73"/>
                  </a:cubicBezTo>
                  <a:cubicBezTo>
                    <a:pt x="109" y="67"/>
                    <a:pt x="109" y="55"/>
                    <a:pt x="109" y="55"/>
                  </a:cubicBezTo>
                  <a:cubicBezTo>
                    <a:pt x="109" y="55"/>
                    <a:pt x="22" y="55"/>
                    <a:pt x="12" y="5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28" name="Freeform 15"/>
            <p:cNvSpPr>
              <a:spLocks noEditPoints="1"/>
            </p:cNvSpPr>
            <p:nvPr/>
          </p:nvSpPr>
          <p:spPr bwMode="auto">
            <a:xfrm>
              <a:off x="1189722" y="4788799"/>
              <a:ext cx="689028" cy="365068"/>
            </a:xfrm>
            <a:custGeom>
              <a:avLst/>
              <a:gdLst>
                <a:gd name="T0" fmla="*/ 91 w 202"/>
                <a:gd name="T1" fmla="*/ 75 h 107"/>
                <a:gd name="T2" fmla="*/ 202 w 202"/>
                <a:gd name="T3" fmla="*/ 75 h 107"/>
                <a:gd name="T4" fmla="*/ 202 w 202"/>
                <a:gd name="T5" fmla="*/ 31 h 107"/>
                <a:gd name="T6" fmla="*/ 91 w 202"/>
                <a:gd name="T7" fmla="*/ 31 h 107"/>
                <a:gd name="T8" fmla="*/ 91 w 202"/>
                <a:gd name="T9" fmla="*/ 0 h 107"/>
                <a:gd name="T10" fmla="*/ 0 w 202"/>
                <a:gd name="T11" fmla="*/ 53 h 107"/>
                <a:gd name="T12" fmla="*/ 91 w 202"/>
                <a:gd name="T13" fmla="*/ 107 h 107"/>
                <a:gd name="T14" fmla="*/ 91 w 202"/>
                <a:gd name="T15" fmla="*/ 75 h 107"/>
                <a:gd name="T16" fmla="*/ 78 w 202"/>
                <a:gd name="T17" fmla="*/ 62 h 107"/>
                <a:gd name="T18" fmla="*/ 78 w 202"/>
                <a:gd name="T19" fmla="*/ 83 h 107"/>
                <a:gd name="T20" fmla="*/ 27 w 202"/>
                <a:gd name="T21" fmla="*/ 53 h 107"/>
                <a:gd name="T22" fmla="*/ 78 w 202"/>
                <a:gd name="T23" fmla="*/ 23 h 107"/>
                <a:gd name="T24" fmla="*/ 78 w 202"/>
                <a:gd name="T25" fmla="*/ 45 h 107"/>
                <a:gd name="T26" fmla="*/ 188 w 202"/>
                <a:gd name="T27" fmla="*/ 45 h 107"/>
                <a:gd name="T28" fmla="*/ 188 w 202"/>
                <a:gd name="T29" fmla="*/ 62 h 107"/>
                <a:gd name="T30" fmla="*/ 78 w 202"/>
                <a:gd name="T31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2" h="107">
                  <a:moveTo>
                    <a:pt x="91" y="75"/>
                  </a:moveTo>
                  <a:cubicBezTo>
                    <a:pt x="103" y="75"/>
                    <a:pt x="202" y="75"/>
                    <a:pt x="202" y="75"/>
                  </a:cubicBezTo>
                  <a:cubicBezTo>
                    <a:pt x="202" y="31"/>
                    <a:pt x="202" y="31"/>
                    <a:pt x="202" y="31"/>
                  </a:cubicBezTo>
                  <a:cubicBezTo>
                    <a:pt x="202" y="31"/>
                    <a:pt x="103" y="31"/>
                    <a:pt x="91" y="31"/>
                  </a:cubicBezTo>
                  <a:cubicBezTo>
                    <a:pt x="91" y="24"/>
                    <a:pt x="91" y="0"/>
                    <a:pt x="91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91" y="107"/>
                    <a:pt x="91" y="107"/>
                    <a:pt x="91" y="107"/>
                  </a:cubicBezTo>
                  <a:cubicBezTo>
                    <a:pt x="91" y="107"/>
                    <a:pt x="91" y="83"/>
                    <a:pt x="91" y="75"/>
                  </a:cubicBezTo>
                  <a:close/>
                  <a:moveTo>
                    <a:pt x="78" y="62"/>
                  </a:moveTo>
                  <a:cubicBezTo>
                    <a:pt x="78" y="62"/>
                    <a:pt x="78" y="76"/>
                    <a:pt x="78" y="83"/>
                  </a:cubicBezTo>
                  <a:cubicBezTo>
                    <a:pt x="65" y="76"/>
                    <a:pt x="39" y="60"/>
                    <a:pt x="27" y="53"/>
                  </a:cubicBezTo>
                  <a:cubicBezTo>
                    <a:pt x="39" y="46"/>
                    <a:pt x="65" y="31"/>
                    <a:pt x="78" y="23"/>
                  </a:cubicBezTo>
                  <a:cubicBezTo>
                    <a:pt x="78" y="30"/>
                    <a:pt x="78" y="45"/>
                    <a:pt x="78" y="45"/>
                  </a:cubicBezTo>
                  <a:cubicBezTo>
                    <a:pt x="78" y="45"/>
                    <a:pt x="177" y="45"/>
                    <a:pt x="188" y="45"/>
                  </a:cubicBezTo>
                  <a:cubicBezTo>
                    <a:pt x="188" y="50"/>
                    <a:pt x="188" y="56"/>
                    <a:pt x="188" y="62"/>
                  </a:cubicBezTo>
                  <a:cubicBezTo>
                    <a:pt x="177" y="62"/>
                    <a:pt x="78" y="62"/>
                    <a:pt x="78" y="6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29" name="Freeform 16"/>
            <p:cNvSpPr>
              <a:spLocks noEditPoints="1"/>
            </p:cNvSpPr>
            <p:nvPr/>
          </p:nvSpPr>
          <p:spPr bwMode="auto">
            <a:xfrm>
              <a:off x="3345493" y="4178079"/>
              <a:ext cx="436612" cy="436716"/>
            </a:xfrm>
            <a:custGeom>
              <a:avLst/>
              <a:gdLst>
                <a:gd name="T0" fmla="*/ 0 w 128"/>
                <a:gd name="T1" fmla="*/ 64 h 128"/>
                <a:gd name="T2" fmla="*/ 128 w 128"/>
                <a:gd name="T3" fmla="*/ 64 h 128"/>
                <a:gd name="T4" fmla="*/ 8 w 128"/>
                <a:gd name="T5" fmla="*/ 68 h 128"/>
                <a:gd name="T6" fmla="*/ 30 w 128"/>
                <a:gd name="T7" fmla="*/ 87 h 128"/>
                <a:gd name="T8" fmla="*/ 8 w 128"/>
                <a:gd name="T9" fmla="*/ 68 h 128"/>
                <a:gd name="T10" fmla="*/ 68 w 128"/>
                <a:gd name="T11" fmla="*/ 9 h 128"/>
                <a:gd name="T12" fmla="*/ 68 w 128"/>
                <a:gd name="T13" fmla="*/ 32 h 128"/>
                <a:gd name="T14" fmla="*/ 92 w 128"/>
                <a:gd name="T15" fmla="*/ 60 h 128"/>
                <a:gd name="T16" fmla="*/ 68 w 128"/>
                <a:gd name="T17" fmla="*/ 40 h 128"/>
                <a:gd name="T18" fmla="*/ 60 w 128"/>
                <a:gd name="T19" fmla="*/ 9 h 128"/>
                <a:gd name="T20" fmla="*/ 41 w 128"/>
                <a:gd name="T21" fmla="*/ 32 h 128"/>
                <a:gd name="T22" fmla="*/ 60 w 128"/>
                <a:gd name="T23" fmla="*/ 40 h 128"/>
                <a:gd name="T24" fmla="*/ 36 w 128"/>
                <a:gd name="T25" fmla="*/ 60 h 128"/>
                <a:gd name="T26" fmla="*/ 60 w 128"/>
                <a:gd name="T27" fmla="*/ 40 h 128"/>
                <a:gd name="T28" fmla="*/ 8 w 128"/>
                <a:gd name="T29" fmla="*/ 60 h 128"/>
                <a:gd name="T30" fmla="*/ 31 w 128"/>
                <a:gd name="T31" fmla="*/ 40 h 128"/>
                <a:gd name="T32" fmla="*/ 36 w 128"/>
                <a:gd name="T33" fmla="*/ 68 h 128"/>
                <a:gd name="T34" fmla="*/ 60 w 128"/>
                <a:gd name="T35" fmla="*/ 87 h 128"/>
                <a:gd name="T36" fmla="*/ 36 w 128"/>
                <a:gd name="T37" fmla="*/ 68 h 128"/>
                <a:gd name="T38" fmla="*/ 60 w 128"/>
                <a:gd name="T39" fmla="*/ 119 h 128"/>
                <a:gd name="T40" fmla="*/ 60 w 128"/>
                <a:gd name="T41" fmla="*/ 95 h 128"/>
                <a:gd name="T42" fmla="*/ 68 w 128"/>
                <a:gd name="T43" fmla="*/ 95 h 128"/>
                <a:gd name="T44" fmla="*/ 68 w 128"/>
                <a:gd name="T45" fmla="*/ 119 h 128"/>
                <a:gd name="T46" fmla="*/ 68 w 128"/>
                <a:gd name="T47" fmla="*/ 68 h 128"/>
                <a:gd name="T48" fmla="*/ 89 w 128"/>
                <a:gd name="T49" fmla="*/ 87 h 128"/>
                <a:gd name="T50" fmla="*/ 99 w 128"/>
                <a:gd name="T51" fmla="*/ 68 h 128"/>
                <a:gd name="T52" fmla="*/ 115 w 128"/>
                <a:gd name="T53" fmla="*/ 87 h 128"/>
                <a:gd name="T54" fmla="*/ 99 w 128"/>
                <a:gd name="T55" fmla="*/ 68 h 128"/>
                <a:gd name="T56" fmla="*/ 97 w 128"/>
                <a:gd name="T57" fmla="*/ 40 h 128"/>
                <a:gd name="T58" fmla="*/ 120 w 128"/>
                <a:gd name="T59" fmla="*/ 60 h 128"/>
                <a:gd name="T60" fmla="*/ 110 w 128"/>
                <a:gd name="T61" fmla="*/ 32 h 128"/>
                <a:gd name="T62" fmla="*/ 85 w 128"/>
                <a:gd name="T63" fmla="*/ 12 h 128"/>
                <a:gd name="T64" fmla="*/ 43 w 128"/>
                <a:gd name="T65" fmla="*/ 12 h 128"/>
                <a:gd name="T66" fmla="*/ 18 w 128"/>
                <a:gd name="T67" fmla="*/ 32 h 128"/>
                <a:gd name="T68" fmla="*/ 17 w 128"/>
                <a:gd name="T69" fmla="*/ 95 h 128"/>
                <a:gd name="T70" fmla="*/ 43 w 128"/>
                <a:gd name="T71" fmla="*/ 116 h 128"/>
                <a:gd name="T72" fmla="*/ 85 w 128"/>
                <a:gd name="T73" fmla="*/ 116 h 128"/>
                <a:gd name="T74" fmla="*/ 110 w 128"/>
                <a:gd name="T75" fmla="*/ 9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99"/>
                    <a:pt x="29" y="128"/>
                    <a:pt x="64" y="128"/>
                  </a:cubicBezTo>
                  <a:cubicBezTo>
                    <a:pt x="99" y="128"/>
                    <a:pt x="128" y="99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lose/>
                  <a:moveTo>
                    <a:pt x="8" y="68"/>
                  </a:moveTo>
                  <a:cubicBezTo>
                    <a:pt x="28" y="68"/>
                    <a:pt x="28" y="68"/>
                    <a:pt x="28" y="68"/>
                  </a:cubicBezTo>
                  <a:cubicBezTo>
                    <a:pt x="28" y="75"/>
                    <a:pt x="29" y="81"/>
                    <a:pt x="30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0" y="81"/>
                    <a:pt x="9" y="75"/>
                    <a:pt x="8" y="68"/>
                  </a:cubicBezTo>
                  <a:close/>
                  <a:moveTo>
                    <a:pt x="68" y="32"/>
                  </a:moveTo>
                  <a:cubicBezTo>
                    <a:pt x="68" y="9"/>
                    <a:pt x="68" y="9"/>
                    <a:pt x="68" y="9"/>
                  </a:cubicBezTo>
                  <a:cubicBezTo>
                    <a:pt x="75" y="11"/>
                    <a:pt x="82" y="20"/>
                    <a:pt x="86" y="32"/>
                  </a:cubicBezTo>
                  <a:lnTo>
                    <a:pt x="68" y="32"/>
                  </a:lnTo>
                  <a:close/>
                  <a:moveTo>
                    <a:pt x="89" y="40"/>
                  </a:moveTo>
                  <a:cubicBezTo>
                    <a:pt x="90" y="46"/>
                    <a:pt x="91" y="53"/>
                    <a:pt x="92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40"/>
                    <a:pt x="68" y="40"/>
                    <a:pt x="68" y="40"/>
                  </a:cubicBezTo>
                  <a:lnTo>
                    <a:pt x="89" y="40"/>
                  </a:lnTo>
                  <a:close/>
                  <a:moveTo>
                    <a:pt x="60" y="9"/>
                  </a:moveTo>
                  <a:cubicBezTo>
                    <a:pt x="60" y="32"/>
                    <a:pt x="60" y="32"/>
                    <a:pt x="60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6" y="20"/>
                    <a:pt x="52" y="11"/>
                    <a:pt x="60" y="9"/>
                  </a:cubicBezTo>
                  <a:close/>
                  <a:moveTo>
                    <a:pt x="60" y="40"/>
                  </a:moveTo>
                  <a:cubicBezTo>
                    <a:pt x="60" y="60"/>
                    <a:pt x="60" y="60"/>
                    <a:pt x="60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53"/>
                    <a:pt x="37" y="46"/>
                    <a:pt x="39" y="40"/>
                  </a:cubicBezTo>
                  <a:lnTo>
                    <a:pt x="60" y="40"/>
                  </a:lnTo>
                  <a:close/>
                  <a:moveTo>
                    <a:pt x="28" y="60"/>
                  </a:moveTo>
                  <a:cubicBezTo>
                    <a:pt x="8" y="60"/>
                    <a:pt x="8" y="60"/>
                    <a:pt x="8" y="60"/>
                  </a:cubicBezTo>
                  <a:cubicBezTo>
                    <a:pt x="9" y="53"/>
                    <a:pt x="10" y="46"/>
                    <a:pt x="13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9" y="46"/>
                    <a:pt x="28" y="53"/>
                    <a:pt x="28" y="60"/>
                  </a:cubicBezTo>
                  <a:close/>
                  <a:moveTo>
                    <a:pt x="36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1"/>
                    <a:pt x="36" y="75"/>
                    <a:pt x="36" y="68"/>
                  </a:cubicBezTo>
                  <a:close/>
                  <a:moveTo>
                    <a:pt x="60" y="95"/>
                  </a:moveTo>
                  <a:cubicBezTo>
                    <a:pt x="60" y="119"/>
                    <a:pt x="60" y="119"/>
                    <a:pt x="60" y="119"/>
                  </a:cubicBezTo>
                  <a:cubicBezTo>
                    <a:pt x="52" y="117"/>
                    <a:pt x="45" y="108"/>
                    <a:pt x="41" y="95"/>
                  </a:cubicBezTo>
                  <a:lnTo>
                    <a:pt x="60" y="95"/>
                  </a:lnTo>
                  <a:close/>
                  <a:moveTo>
                    <a:pt x="68" y="119"/>
                  </a:moveTo>
                  <a:cubicBezTo>
                    <a:pt x="68" y="95"/>
                    <a:pt x="68" y="95"/>
                    <a:pt x="68" y="95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2" y="108"/>
                    <a:pt x="76" y="117"/>
                    <a:pt x="68" y="119"/>
                  </a:cubicBezTo>
                  <a:close/>
                  <a:moveTo>
                    <a:pt x="68" y="87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1" y="75"/>
                    <a:pt x="90" y="81"/>
                    <a:pt x="89" y="87"/>
                  </a:cubicBezTo>
                  <a:lnTo>
                    <a:pt x="68" y="87"/>
                  </a:lnTo>
                  <a:close/>
                  <a:moveTo>
                    <a:pt x="99" y="68"/>
                  </a:moveTo>
                  <a:cubicBezTo>
                    <a:pt x="120" y="68"/>
                    <a:pt x="120" y="68"/>
                    <a:pt x="120" y="68"/>
                  </a:cubicBezTo>
                  <a:cubicBezTo>
                    <a:pt x="119" y="75"/>
                    <a:pt x="117" y="81"/>
                    <a:pt x="115" y="87"/>
                  </a:cubicBezTo>
                  <a:cubicBezTo>
                    <a:pt x="97" y="87"/>
                    <a:pt x="97" y="87"/>
                    <a:pt x="97" y="87"/>
                  </a:cubicBezTo>
                  <a:cubicBezTo>
                    <a:pt x="98" y="81"/>
                    <a:pt x="99" y="75"/>
                    <a:pt x="99" y="68"/>
                  </a:cubicBezTo>
                  <a:close/>
                  <a:moveTo>
                    <a:pt x="99" y="60"/>
                  </a:moveTo>
                  <a:cubicBezTo>
                    <a:pt x="99" y="53"/>
                    <a:pt x="98" y="46"/>
                    <a:pt x="97" y="40"/>
                  </a:cubicBezTo>
                  <a:cubicBezTo>
                    <a:pt x="114" y="40"/>
                    <a:pt x="114" y="40"/>
                    <a:pt x="114" y="40"/>
                  </a:cubicBezTo>
                  <a:cubicBezTo>
                    <a:pt x="117" y="46"/>
                    <a:pt x="119" y="53"/>
                    <a:pt x="120" y="60"/>
                  </a:cubicBezTo>
                  <a:lnTo>
                    <a:pt x="99" y="60"/>
                  </a:lnTo>
                  <a:close/>
                  <a:moveTo>
                    <a:pt x="110" y="32"/>
                  </a:moveTo>
                  <a:cubicBezTo>
                    <a:pt x="95" y="32"/>
                    <a:pt x="95" y="32"/>
                    <a:pt x="95" y="32"/>
                  </a:cubicBezTo>
                  <a:cubicBezTo>
                    <a:pt x="92" y="24"/>
                    <a:pt x="89" y="17"/>
                    <a:pt x="85" y="12"/>
                  </a:cubicBezTo>
                  <a:cubicBezTo>
                    <a:pt x="95" y="16"/>
                    <a:pt x="103" y="23"/>
                    <a:pt x="110" y="32"/>
                  </a:cubicBezTo>
                  <a:close/>
                  <a:moveTo>
                    <a:pt x="43" y="12"/>
                  </a:moveTo>
                  <a:cubicBezTo>
                    <a:pt x="39" y="17"/>
                    <a:pt x="35" y="24"/>
                    <a:pt x="33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4" y="23"/>
                    <a:pt x="33" y="16"/>
                    <a:pt x="43" y="12"/>
                  </a:cubicBezTo>
                  <a:close/>
                  <a:moveTo>
                    <a:pt x="17" y="95"/>
                  </a:moveTo>
                  <a:cubicBezTo>
                    <a:pt x="32" y="95"/>
                    <a:pt x="32" y="95"/>
                    <a:pt x="32" y="95"/>
                  </a:cubicBezTo>
                  <a:cubicBezTo>
                    <a:pt x="35" y="103"/>
                    <a:pt x="39" y="110"/>
                    <a:pt x="43" y="116"/>
                  </a:cubicBezTo>
                  <a:cubicBezTo>
                    <a:pt x="32" y="112"/>
                    <a:pt x="23" y="104"/>
                    <a:pt x="17" y="95"/>
                  </a:cubicBezTo>
                  <a:close/>
                  <a:moveTo>
                    <a:pt x="85" y="116"/>
                  </a:moveTo>
                  <a:cubicBezTo>
                    <a:pt x="89" y="110"/>
                    <a:pt x="93" y="103"/>
                    <a:pt x="95" y="95"/>
                  </a:cubicBezTo>
                  <a:cubicBezTo>
                    <a:pt x="110" y="95"/>
                    <a:pt x="110" y="95"/>
                    <a:pt x="110" y="95"/>
                  </a:cubicBezTo>
                  <a:cubicBezTo>
                    <a:pt x="104" y="104"/>
                    <a:pt x="95" y="112"/>
                    <a:pt x="85" y="11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469994" y="3837588"/>
              <a:ext cx="1006832" cy="871150"/>
            </a:xfrm>
            <a:custGeom>
              <a:avLst/>
              <a:gdLst>
                <a:gd name="T0" fmla="*/ 777751 w 1039126"/>
                <a:gd name="T1" fmla="*/ 0 h 898876"/>
                <a:gd name="T2" fmla="*/ 261375 w 1039126"/>
                <a:gd name="T3" fmla="*/ 0 h 898876"/>
                <a:gd name="T4" fmla="*/ 0 w 1039126"/>
                <a:gd name="T5" fmla="*/ 449438 h 898876"/>
                <a:gd name="T6" fmla="*/ 261375 w 1039126"/>
                <a:gd name="T7" fmla="*/ 898876 h 898876"/>
                <a:gd name="T8" fmla="*/ 777751 w 1039126"/>
                <a:gd name="T9" fmla="*/ 898876 h 898876"/>
                <a:gd name="T10" fmla="*/ 1039126 w 1039126"/>
                <a:gd name="T11" fmla="*/ 449438 h 898876"/>
                <a:gd name="T12" fmla="*/ 777751 w 1039126"/>
                <a:gd name="T13" fmla="*/ 0 h 898876"/>
                <a:gd name="T14" fmla="*/ 688501 w 1039126"/>
                <a:gd name="T15" fmla="*/ 742688 h 898876"/>
                <a:gd name="T16" fmla="*/ 350625 w 1039126"/>
                <a:gd name="T17" fmla="*/ 742688 h 898876"/>
                <a:gd name="T18" fmla="*/ 181687 w 1039126"/>
                <a:gd name="T19" fmla="*/ 449438 h 898876"/>
                <a:gd name="T20" fmla="*/ 350625 w 1039126"/>
                <a:gd name="T21" fmla="*/ 156188 h 898876"/>
                <a:gd name="T22" fmla="*/ 688501 w 1039126"/>
                <a:gd name="T23" fmla="*/ 156188 h 898876"/>
                <a:gd name="T24" fmla="*/ 857439 w 1039126"/>
                <a:gd name="T25" fmla="*/ 449438 h 898876"/>
                <a:gd name="T26" fmla="*/ 688501 w 1039126"/>
                <a:gd name="T27" fmla="*/ 742688 h 898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9126" h="898876">
                  <a:moveTo>
                    <a:pt x="777751" y="0"/>
                  </a:moveTo>
                  <a:lnTo>
                    <a:pt x="261375" y="0"/>
                  </a:lnTo>
                  <a:lnTo>
                    <a:pt x="0" y="449438"/>
                  </a:lnTo>
                  <a:lnTo>
                    <a:pt x="261375" y="898876"/>
                  </a:lnTo>
                  <a:lnTo>
                    <a:pt x="777751" y="898876"/>
                  </a:lnTo>
                  <a:lnTo>
                    <a:pt x="1039126" y="449438"/>
                  </a:lnTo>
                  <a:lnTo>
                    <a:pt x="777751" y="0"/>
                  </a:lnTo>
                  <a:close/>
                  <a:moveTo>
                    <a:pt x="688501" y="742688"/>
                  </a:moveTo>
                  <a:lnTo>
                    <a:pt x="350625" y="742688"/>
                  </a:lnTo>
                  <a:lnTo>
                    <a:pt x="181687" y="449438"/>
                  </a:lnTo>
                  <a:lnTo>
                    <a:pt x="350625" y="156188"/>
                  </a:lnTo>
                  <a:lnTo>
                    <a:pt x="688501" y="156188"/>
                  </a:lnTo>
                  <a:lnTo>
                    <a:pt x="857439" y="449438"/>
                  </a:lnTo>
                  <a:lnTo>
                    <a:pt x="688501" y="74268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</p:grpSp>
      <p:grpSp>
        <p:nvGrpSpPr>
          <p:cNvPr id="25" name="Group 3"/>
          <p:cNvGrpSpPr>
            <a:grpSpLocks/>
          </p:cNvGrpSpPr>
          <p:nvPr userDrawn="1"/>
        </p:nvGrpSpPr>
        <p:grpSpPr bwMode="auto">
          <a:xfrm>
            <a:off x="6881813" y="6055659"/>
            <a:ext cx="795337" cy="792162"/>
            <a:chOff x="104968557" y="112449118"/>
            <a:chExt cx="663118" cy="659930"/>
          </a:xfrm>
        </p:grpSpPr>
        <p:sp>
          <p:nvSpPr>
            <p:cNvPr id="26" name="Freeform 4"/>
            <p:cNvSpPr>
              <a:spLocks/>
            </p:cNvSpPr>
            <p:nvPr/>
          </p:nvSpPr>
          <p:spPr bwMode="auto">
            <a:xfrm>
              <a:off x="105214039" y="112449118"/>
              <a:ext cx="417635" cy="325183"/>
            </a:xfrm>
            <a:custGeom>
              <a:avLst/>
              <a:gdLst>
                <a:gd name="T0" fmla="*/ 24 w 131"/>
                <a:gd name="T1" fmla="*/ 102 h 102"/>
                <a:gd name="T2" fmla="*/ 31 w 131"/>
                <a:gd name="T3" fmla="*/ 101 h 102"/>
                <a:gd name="T4" fmla="*/ 58 w 131"/>
                <a:gd name="T5" fmla="*/ 81 h 102"/>
                <a:gd name="T6" fmla="*/ 70 w 131"/>
                <a:gd name="T7" fmla="*/ 64 h 102"/>
                <a:gd name="T8" fmla="*/ 131 w 131"/>
                <a:gd name="T9" fmla="*/ 0 h 102"/>
                <a:gd name="T10" fmla="*/ 86 w 131"/>
                <a:gd name="T11" fmla="*/ 0 h 102"/>
                <a:gd name="T12" fmla="*/ 24 w 131"/>
                <a:gd name="T13" fmla="*/ 65 h 102"/>
                <a:gd name="T14" fmla="*/ 24 w 131"/>
                <a:gd name="T15" fmla="*/ 65 h 102"/>
                <a:gd name="T16" fmla="*/ 5 w 131"/>
                <a:gd name="T17" fmla="*/ 90 h 102"/>
                <a:gd name="T18" fmla="*/ 0 w 131"/>
                <a:gd name="T19" fmla="*/ 94 h 102"/>
                <a:gd name="T20" fmla="*/ 21 w 131"/>
                <a:gd name="T21" fmla="*/ 102 h 102"/>
                <a:gd name="T22" fmla="*/ 24 w 131"/>
                <a:gd name="T2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102">
                  <a:moveTo>
                    <a:pt x="24" y="102"/>
                  </a:moveTo>
                  <a:cubicBezTo>
                    <a:pt x="27" y="102"/>
                    <a:pt x="29" y="102"/>
                    <a:pt x="31" y="101"/>
                  </a:cubicBezTo>
                  <a:cubicBezTo>
                    <a:pt x="41" y="99"/>
                    <a:pt x="50" y="91"/>
                    <a:pt x="58" y="81"/>
                  </a:cubicBezTo>
                  <a:cubicBezTo>
                    <a:pt x="62" y="76"/>
                    <a:pt x="66" y="70"/>
                    <a:pt x="70" y="64"/>
                  </a:cubicBezTo>
                  <a:cubicBezTo>
                    <a:pt x="88" y="35"/>
                    <a:pt x="105" y="0"/>
                    <a:pt x="131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59" y="0"/>
                    <a:pt x="43" y="36"/>
                    <a:pt x="24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18" y="74"/>
                    <a:pt x="12" y="83"/>
                    <a:pt x="5" y="90"/>
                  </a:cubicBezTo>
                  <a:cubicBezTo>
                    <a:pt x="3" y="91"/>
                    <a:pt x="2" y="93"/>
                    <a:pt x="0" y="94"/>
                  </a:cubicBezTo>
                  <a:cubicBezTo>
                    <a:pt x="7" y="99"/>
                    <a:pt x="14" y="102"/>
                    <a:pt x="21" y="102"/>
                  </a:cubicBezTo>
                  <a:lnTo>
                    <a:pt x="24" y="10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104968557" y="112611708"/>
              <a:ext cx="312431" cy="162592"/>
            </a:xfrm>
            <a:custGeom>
              <a:avLst/>
              <a:gdLst>
                <a:gd name="T0" fmla="*/ 77 w 98"/>
                <a:gd name="T1" fmla="*/ 43 h 51"/>
                <a:gd name="T2" fmla="*/ 60 w 98"/>
                <a:gd name="T3" fmla="*/ 23 h 51"/>
                <a:gd name="T4" fmla="*/ 45 w 98"/>
                <a:gd name="T5" fmla="*/ 0 h 51"/>
                <a:gd name="T6" fmla="*/ 0 w 98"/>
                <a:gd name="T7" fmla="*/ 0 h 51"/>
                <a:gd name="T8" fmla="*/ 53 w 98"/>
                <a:gd name="T9" fmla="*/ 51 h 51"/>
                <a:gd name="T10" fmla="*/ 98 w 98"/>
                <a:gd name="T11" fmla="*/ 51 h 51"/>
                <a:gd name="T12" fmla="*/ 77 w 98"/>
                <a:gd name="T13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51">
                  <a:moveTo>
                    <a:pt x="77" y="43"/>
                  </a:moveTo>
                  <a:cubicBezTo>
                    <a:pt x="71" y="38"/>
                    <a:pt x="65" y="31"/>
                    <a:pt x="60" y="23"/>
                  </a:cubicBezTo>
                  <a:cubicBezTo>
                    <a:pt x="55" y="16"/>
                    <a:pt x="50" y="8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25"/>
                    <a:pt x="31" y="51"/>
                    <a:pt x="53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1" y="51"/>
                    <a:pt x="84" y="48"/>
                    <a:pt x="77" y="4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105214038" y="112783864"/>
              <a:ext cx="417637" cy="325184"/>
            </a:xfrm>
            <a:custGeom>
              <a:avLst/>
              <a:gdLst>
                <a:gd name="T0" fmla="*/ 24 w 131"/>
                <a:gd name="T1" fmla="*/ 0 h 102"/>
                <a:gd name="T2" fmla="*/ 31 w 131"/>
                <a:gd name="T3" fmla="*/ 1 h 102"/>
                <a:gd name="T4" fmla="*/ 58 w 131"/>
                <a:gd name="T5" fmla="*/ 21 h 102"/>
                <a:gd name="T6" fmla="*/ 70 w 131"/>
                <a:gd name="T7" fmla="*/ 38 h 102"/>
                <a:gd name="T8" fmla="*/ 131 w 131"/>
                <a:gd name="T9" fmla="*/ 102 h 102"/>
                <a:gd name="T10" fmla="*/ 86 w 131"/>
                <a:gd name="T11" fmla="*/ 102 h 102"/>
                <a:gd name="T12" fmla="*/ 24 w 131"/>
                <a:gd name="T13" fmla="*/ 37 h 102"/>
                <a:gd name="T14" fmla="*/ 24 w 131"/>
                <a:gd name="T15" fmla="*/ 37 h 102"/>
                <a:gd name="T16" fmla="*/ 5 w 131"/>
                <a:gd name="T17" fmla="*/ 12 h 102"/>
                <a:gd name="T18" fmla="*/ 0 w 131"/>
                <a:gd name="T19" fmla="*/ 8 h 102"/>
                <a:gd name="T20" fmla="*/ 21 w 131"/>
                <a:gd name="T21" fmla="*/ 0 h 102"/>
                <a:gd name="T22" fmla="*/ 24 w 131"/>
                <a:gd name="T2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102">
                  <a:moveTo>
                    <a:pt x="24" y="0"/>
                  </a:moveTo>
                  <a:cubicBezTo>
                    <a:pt x="27" y="0"/>
                    <a:pt x="29" y="0"/>
                    <a:pt x="31" y="1"/>
                  </a:cubicBezTo>
                  <a:cubicBezTo>
                    <a:pt x="41" y="3"/>
                    <a:pt x="50" y="11"/>
                    <a:pt x="58" y="21"/>
                  </a:cubicBezTo>
                  <a:cubicBezTo>
                    <a:pt x="62" y="26"/>
                    <a:pt x="66" y="32"/>
                    <a:pt x="70" y="38"/>
                  </a:cubicBezTo>
                  <a:cubicBezTo>
                    <a:pt x="88" y="67"/>
                    <a:pt x="105" y="102"/>
                    <a:pt x="131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59" y="102"/>
                    <a:pt x="43" y="6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18" y="27"/>
                    <a:pt x="12" y="19"/>
                    <a:pt x="5" y="12"/>
                  </a:cubicBezTo>
                  <a:cubicBezTo>
                    <a:pt x="3" y="11"/>
                    <a:pt x="2" y="9"/>
                    <a:pt x="0" y="8"/>
                  </a:cubicBezTo>
                  <a:cubicBezTo>
                    <a:pt x="7" y="3"/>
                    <a:pt x="14" y="0"/>
                    <a:pt x="21" y="0"/>
                  </a:cubicBez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104968558" y="112783865"/>
              <a:ext cx="312430" cy="162592"/>
            </a:xfrm>
            <a:custGeom>
              <a:avLst/>
              <a:gdLst>
                <a:gd name="T0" fmla="*/ 77 w 98"/>
                <a:gd name="T1" fmla="*/ 8 h 51"/>
                <a:gd name="T2" fmla="*/ 60 w 98"/>
                <a:gd name="T3" fmla="*/ 28 h 51"/>
                <a:gd name="T4" fmla="*/ 45 w 98"/>
                <a:gd name="T5" fmla="*/ 51 h 51"/>
                <a:gd name="T6" fmla="*/ 0 w 98"/>
                <a:gd name="T7" fmla="*/ 51 h 51"/>
                <a:gd name="T8" fmla="*/ 53 w 98"/>
                <a:gd name="T9" fmla="*/ 0 h 51"/>
                <a:gd name="T10" fmla="*/ 98 w 98"/>
                <a:gd name="T11" fmla="*/ 0 h 51"/>
                <a:gd name="T12" fmla="*/ 77 w 98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51">
                  <a:moveTo>
                    <a:pt x="77" y="8"/>
                  </a:moveTo>
                  <a:cubicBezTo>
                    <a:pt x="71" y="13"/>
                    <a:pt x="65" y="20"/>
                    <a:pt x="60" y="28"/>
                  </a:cubicBezTo>
                  <a:cubicBezTo>
                    <a:pt x="55" y="35"/>
                    <a:pt x="50" y="43"/>
                    <a:pt x="45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6" y="26"/>
                    <a:pt x="31" y="0"/>
                    <a:pt x="53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1" y="0"/>
                    <a:pt x="84" y="3"/>
                    <a:pt x="77" y="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</p:grpSp>
      <p:sp>
        <p:nvSpPr>
          <p:cNvPr id="33" name="Text Box 8"/>
          <p:cNvSpPr txBox="1">
            <a:spLocks noChangeArrowheads="1"/>
          </p:cNvSpPr>
          <p:nvPr userDrawn="1"/>
        </p:nvSpPr>
        <p:spPr bwMode="auto">
          <a:xfrm>
            <a:off x="7496175" y="6127095"/>
            <a:ext cx="1190625" cy="42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US" sz="900" b="1" i="1" dirty="0" smtClean="0">
                <a:solidFill>
                  <a:srgbClr val="DFDCB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  INFORMATION</a:t>
            </a:r>
          </a:p>
          <a:p>
            <a:r>
              <a:rPr lang="en-US" sz="900" b="1" i="1" dirty="0" smtClean="0">
                <a:solidFill>
                  <a:srgbClr val="DFDCB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TECHNOLOGY</a:t>
            </a:r>
            <a:endParaRPr lang="en-US" dirty="0" smtClean="0">
              <a:solidFill>
                <a:srgbClr val="DFDCB7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78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5257800" cy="104792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Content Page </a:t>
            </a:r>
            <a:br>
              <a:rPr lang="en-US" dirty="0" smtClean="0"/>
            </a:br>
            <a:r>
              <a:rPr lang="en-US" dirty="0" smtClean="0"/>
              <a:t>with Text and Photo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9800"/>
            <a:ext cx="4267200" cy="35052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5334000" y="2209800"/>
            <a:ext cx="3176478" cy="35052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457200" y="1505126"/>
            <a:ext cx="5259765" cy="476074"/>
          </a:xfrm>
        </p:spPr>
        <p:txBody>
          <a:bodyPr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content page with text and photo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33400" y="5930573"/>
            <a:ext cx="8153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V="1">
            <a:off x="6380156" y="5930573"/>
            <a:ext cx="304800" cy="55539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3"/>
          <p:cNvGrpSpPr>
            <a:grpSpLocks/>
          </p:cNvGrpSpPr>
          <p:nvPr userDrawn="1"/>
        </p:nvGrpSpPr>
        <p:grpSpPr bwMode="auto">
          <a:xfrm>
            <a:off x="6881813" y="6055659"/>
            <a:ext cx="795337" cy="792162"/>
            <a:chOff x="104968557" y="112449118"/>
            <a:chExt cx="663118" cy="659930"/>
          </a:xfrm>
        </p:grpSpPr>
        <p:sp>
          <p:nvSpPr>
            <p:cNvPr id="29" name="Freeform 4"/>
            <p:cNvSpPr>
              <a:spLocks/>
            </p:cNvSpPr>
            <p:nvPr/>
          </p:nvSpPr>
          <p:spPr bwMode="auto">
            <a:xfrm>
              <a:off x="105214039" y="112449118"/>
              <a:ext cx="417635" cy="325183"/>
            </a:xfrm>
            <a:custGeom>
              <a:avLst/>
              <a:gdLst>
                <a:gd name="T0" fmla="*/ 24 w 131"/>
                <a:gd name="T1" fmla="*/ 102 h 102"/>
                <a:gd name="T2" fmla="*/ 31 w 131"/>
                <a:gd name="T3" fmla="*/ 101 h 102"/>
                <a:gd name="T4" fmla="*/ 58 w 131"/>
                <a:gd name="T5" fmla="*/ 81 h 102"/>
                <a:gd name="T6" fmla="*/ 70 w 131"/>
                <a:gd name="T7" fmla="*/ 64 h 102"/>
                <a:gd name="T8" fmla="*/ 131 w 131"/>
                <a:gd name="T9" fmla="*/ 0 h 102"/>
                <a:gd name="T10" fmla="*/ 86 w 131"/>
                <a:gd name="T11" fmla="*/ 0 h 102"/>
                <a:gd name="T12" fmla="*/ 24 w 131"/>
                <a:gd name="T13" fmla="*/ 65 h 102"/>
                <a:gd name="T14" fmla="*/ 24 w 131"/>
                <a:gd name="T15" fmla="*/ 65 h 102"/>
                <a:gd name="T16" fmla="*/ 5 w 131"/>
                <a:gd name="T17" fmla="*/ 90 h 102"/>
                <a:gd name="T18" fmla="*/ 0 w 131"/>
                <a:gd name="T19" fmla="*/ 94 h 102"/>
                <a:gd name="T20" fmla="*/ 21 w 131"/>
                <a:gd name="T21" fmla="*/ 102 h 102"/>
                <a:gd name="T22" fmla="*/ 24 w 131"/>
                <a:gd name="T2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102">
                  <a:moveTo>
                    <a:pt x="24" y="102"/>
                  </a:moveTo>
                  <a:cubicBezTo>
                    <a:pt x="27" y="102"/>
                    <a:pt x="29" y="102"/>
                    <a:pt x="31" y="101"/>
                  </a:cubicBezTo>
                  <a:cubicBezTo>
                    <a:pt x="41" y="99"/>
                    <a:pt x="50" y="91"/>
                    <a:pt x="58" y="81"/>
                  </a:cubicBezTo>
                  <a:cubicBezTo>
                    <a:pt x="62" y="76"/>
                    <a:pt x="66" y="70"/>
                    <a:pt x="70" y="64"/>
                  </a:cubicBezTo>
                  <a:cubicBezTo>
                    <a:pt x="88" y="35"/>
                    <a:pt x="105" y="0"/>
                    <a:pt x="131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59" y="0"/>
                    <a:pt x="43" y="36"/>
                    <a:pt x="24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18" y="74"/>
                    <a:pt x="12" y="83"/>
                    <a:pt x="5" y="90"/>
                  </a:cubicBezTo>
                  <a:cubicBezTo>
                    <a:pt x="3" y="91"/>
                    <a:pt x="2" y="93"/>
                    <a:pt x="0" y="94"/>
                  </a:cubicBezTo>
                  <a:cubicBezTo>
                    <a:pt x="7" y="99"/>
                    <a:pt x="14" y="102"/>
                    <a:pt x="21" y="102"/>
                  </a:cubicBezTo>
                  <a:lnTo>
                    <a:pt x="24" y="10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104968557" y="112611708"/>
              <a:ext cx="312431" cy="162592"/>
            </a:xfrm>
            <a:custGeom>
              <a:avLst/>
              <a:gdLst>
                <a:gd name="T0" fmla="*/ 77 w 98"/>
                <a:gd name="T1" fmla="*/ 43 h 51"/>
                <a:gd name="T2" fmla="*/ 60 w 98"/>
                <a:gd name="T3" fmla="*/ 23 h 51"/>
                <a:gd name="T4" fmla="*/ 45 w 98"/>
                <a:gd name="T5" fmla="*/ 0 h 51"/>
                <a:gd name="T6" fmla="*/ 0 w 98"/>
                <a:gd name="T7" fmla="*/ 0 h 51"/>
                <a:gd name="T8" fmla="*/ 53 w 98"/>
                <a:gd name="T9" fmla="*/ 51 h 51"/>
                <a:gd name="T10" fmla="*/ 98 w 98"/>
                <a:gd name="T11" fmla="*/ 51 h 51"/>
                <a:gd name="T12" fmla="*/ 77 w 98"/>
                <a:gd name="T13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51">
                  <a:moveTo>
                    <a:pt x="77" y="43"/>
                  </a:moveTo>
                  <a:cubicBezTo>
                    <a:pt x="71" y="38"/>
                    <a:pt x="65" y="31"/>
                    <a:pt x="60" y="23"/>
                  </a:cubicBezTo>
                  <a:cubicBezTo>
                    <a:pt x="55" y="16"/>
                    <a:pt x="50" y="8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25"/>
                    <a:pt x="31" y="51"/>
                    <a:pt x="53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1" y="51"/>
                    <a:pt x="84" y="48"/>
                    <a:pt x="77" y="4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105214038" y="112783864"/>
              <a:ext cx="417637" cy="325184"/>
            </a:xfrm>
            <a:custGeom>
              <a:avLst/>
              <a:gdLst>
                <a:gd name="T0" fmla="*/ 24 w 131"/>
                <a:gd name="T1" fmla="*/ 0 h 102"/>
                <a:gd name="T2" fmla="*/ 31 w 131"/>
                <a:gd name="T3" fmla="*/ 1 h 102"/>
                <a:gd name="T4" fmla="*/ 58 w 131"/>
                <a:gd name="T5" fmla="*/ 21 h 102"/>
                <a:gd name="T6" fmla="*/ 70 w 131"/>
                <a:gd name="T7" fmla="*/ 38 h 102"/>
                <a:gd name="T8" fmla="*/ 131 w 131"/>
                <a:gd name="T9" fmla="*/ 102 h 102"/>
                <a:gd name="T10" fmla="*/ 86 w 131"/>
                <a:gd name="T11" fmla="*/ 102 h 102"/>
                <a:gd name="T12" fmla="*/ 24 w 131"/>
                <a:gd name="T13" fmla="*/ 37 h 102"/>
                <a:gd name="T14" fmla="*/ 24 w 131"/>
                <a:gd name="T15" fmla="*/ 37 h 102"/>
                <a:gd name="T16" fmla="*/ 5 w 131"/>
                <a:gd name="T17" fmla="*/ 12 h 102"/>
                <a:gd name="T18" fmla="*/ 0 w 131"/>
                <a:gd name="T19" fmla="*/ 8 h 102"/>
                <a:gd name="T20" fmla="*/ 21 w 131"/>
                <a:gd name="T21" fmla="*/ 0 h 102"/>
                <a:gd name="T22" fmla="*/ 24 w 131"/>
                <a:gd name="T2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102">
                  <a:moveTo>
                    <a:pt x="24" y="0"/>
                  </a:moveTo>
                  <a:cubicBezTo>
                    <a:pt x="27" y="0"/>
                    <a:pt x="29" y="0"/>
                    <a:pt x="31" y="1"/>
                  </a:cubicBezTo>
                  <a:cubicBezTo>
                    <a:pt x="41" y="3"/>
                    <a:pt x="50" y="11"/>
                    <a:pt x="58" y="21"/>
                  </a:cubicBezTo>
                  <a:cubicBezTo>
                    <a:pt x="62" y="26"/>
                    <a:pt x="66" y="32"/>
                    <a:pt x="70" y="38"/>
                  </a:cubicBezTo>
                  <a:cubicBezTo>
                    <a:pt x="88" y="67"/>
                    <a:pt x="105" y="102"/>
                    <a:pt x="131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59" y="102"/>
                    <a:pt x="43" y="6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18" y="27"/>
                    <a:pt x="12" y="19"/>
                    <a:pt x="5" y="12"/>
                  </a:cubicBezTo>
                  <a:cubicBezTo>
                    <a:pt x="3" y="11"/>
                    <a:pt x="2" y="9"/>
                    <a:pt x="0" y="8"/>
                  </a:cubicBezTo>
                  <a:cubicBezTo>
                    <a:pt x="7" y="3"/>
                    <a:pt x="14" y="0"/>
                    <a:pt x="21" y="0"/>
                  </a:cubicBez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104968558" y="112783865"/>
              <a:ext cx="312430" cy="162592"/>
            </a:xfrm>
            <a:custGeom>
              <a:avLst/>
              <a:gdLst>
                <a:gd name="T0" fmla="*/ 77 w 98"/>
                <a:gd name="T1" fmla="*/ 8 h 51"/>
                <a:gd name="T2" fmla="*/ 60 w 98"/>
                <a:gd name="T3" fmla="*/ 28 h 51"/>
                <a:gd name="T4" fmla="*/ 45 w 98"/>
                <a:gd name="T5" fmla="*/ 51 h 51"/>
                <a:gd name="T6" fmla="*/ 0 w 98"/>
                <a:gd name="T7" fmla="*/ 51 h 51"/>
                <a:gd name="T8" fmla="*/ 53 w 98"/>
                <a:gd name="T9" fmla="*/ 0 h 51"/>
                <a:gd name="T10" fmla="*/ 98 w 98"/>
                <a:gd name="T11" fmla="*/ 0 h 51"/>
                <a:gd name="T12" fmla="*/ 77 w 98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51">
                  <a:moveTo>
                    <a:pt x="77" y="8"/>
                  </a:moveTo>
                  <a:cubicBezTo>
                    <a:pt x="71" y="13"/>
                    <a:pt x="65" y="20"/>
                    <a:pt x="60" y="28"/>
                  </a:cubicBezTo>
                  <a:cubicBezTo>
                    <a:pt x="55" y="35"/>
                    <a:pt x="50" y="43"/>
                    <a:pt x="45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6" y="26"/>
                    <a:pt x="31" y="0"/>
                    <a:pt x="53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1" y="0"/>
                    <a:pt x="84" y="3"/>
                    <a:pt x="77" y="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</p:grpSp>
      <p:sp>
        <p:nvSpPr>
          <p:cNvPr id="33" name="Text Box 8"/>
          <p:cNvSpPr txBox="1">
            <a:spLocks noChangeArrowheads="1"/>
          </p:cNvSpPr>
          <p:nvPr userDrawn="1"/>
        </p:nvSpPr>
        <p:spPr bwMode="auto">
          <a:xfrm>
            <a:off x="7496175" y="6127095"/>
            <a:ext cx="1190625" cy="42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US" sz="900" b="1" i="1" dirty="0" smtClean="0">
                <a:solidFill>
                  <a:srgbClr val="DFDCB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  INFORMATION</a:t>
            </a:r>
          </a:p>
          <a:p>
            <a:r>
              <a:rPr lang="en-US" sz="900" b="1" i="1" dirty="0" smtClean="0">
                <a:solidFill>
                  <a:srgbClr val="DFDCB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TECHNOLOGY</a:t>
            </a:r>
            <a:endParaRPr lang="en-US" dirty="0" smtClean="0">
              <a:solidFill>
                <a:srgbClr val="DFDCB7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2" name="Group 101"/>
          <p:cNvGrpSpPr/>
          <p:nvPr userDrawn="1"/>
        </p:nvGrpSpPr>
        <p:grpSpPr>
          <a:xfrm>
            <a:off x="5943600" y="80962"/>
            <a:ext cx="3034450" cy="1747838"/>
            <a:chOff x="5943600" y="157274"/>
            <a:chExt cx="3105914" cy="1789001"/>
          </a:xfrm>
        </p:grpSpPr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7024599" y="1360749"/>
              <a:ext cx="411068" cy="423776"/>
            </a:xfrm>
            <a:custGeom>
              <a:avLst/>
              <a:gdLst>
                <a:gd name="T0" fmla="*/ 86 w 129"/>
                <a:gd name="T1" fmla="*/ 3 h 133"/>
                <a:gd name="T2" fmla="*/ 52 w 129"/>
                <a:gd name="T3" fmla="*/ 1 h 133"/>
                <a:gd name="T4" fmla="*/ 53 w 129"/>
                <a:gd name="T5" fmla="*/ 7 h 133"/>
                <a:gd name="T6" fmla="*/ 44 w 129"/>
                <a:gd name="T7" fmla="*/ 11 h 133"/>
                <a:gd name="T8" fmla="*/ 51 w 129"/>
                <a:gd name="T9" fmla="*/ 17 h 133"/>
                <a:gd name="T10" fmla="*/ 44 w 129"/>
                <a:gd name="T11" fmla="*/ 25 h 133"/>
                <a:gd name="T12" fmla="*/ 15 w 129"/>
                <a:gd name="T13" fmla="*/ 58 h 133"/>
                <a:gd name="T14" fmla="*/ 5 w 129"/>
                <a:gd name="T15" fmla="*/ 69 h 133"/>
                <a:gd name="T16" fmla="*/ 6 w 129"/>
                <a:gd name="T17" fmla="*/ 77 h 133"/>
                <a:gd name="T18" fmla="*/ 14 w 129"/>
                <a:gd name="T19" fmla="*/ 80 h 133"/>
                <a:gd name="T20" fmla="*/ 13 w 129"/>
                <a:gd name="T21" fmla="*/ 88 h 133"/>
                <a:gd name="T22" fmla="*/ 18 w 129"/>
                <a:gd name="T23" fmla="*/ 91 h 133"/>
                <a:gd name="T24" fmla="*/ 14 w 129"/>
                <a:gd name="T25" fmla="*/ 94 h 133"/>
                <a:gd name="T26" fmla="*/ 18 w 129"/>
                <a:gd name="T27" fmla="*/ 99 h 133"/>
                <a:gd name="T28" fmla="*/ 38 w 129"/>
                <a:gd name="T29" fmla="*/ 118 h 133"/>
                <a:gd name="T30" fmla="*/ 54 w 129"/>
                <a:gd name="T31" fmla="*/ 133 h 133"/>
                <a:gd name="T32" fmla="*/ 102 w 129"/>
                <a:gd name="T33" fmla="*/ 133 h 133"/>
                <a:gd name="T34" fmla="*/ 109 w 129"/>
                <a:gd name="T35" fmla="*/ 65 h 133"/>
                <a:gd name="T36" fmla="*/ 86 w 129"/>
                <a:gd name="T37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33">
                  <a:moveTo>
                    <a:pt x="86" y="3"/>
                  </a:moveTo>
                  <a:cubicBezTo>
                    <a:pt x="72" y="0"/>
                    <a:pt x="61" y="0"/>
                    <a:pt x="52" y="1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60" y="64"/>
                    <a:pt x="27" y="61"/>
                    <a:pt x="15" y="58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0" y="75"/>
                    <a:pt x="6" y="77"/>
                    <a:pt x="6" y="77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7" y="127"/>
                    <a:pt x="38" y="118"/>
                    <a:pt x="38" y="118"/>
                  </a:cubicBezTo>
                  <a:cubicBezTo>
                    <a:pt x="38" y="118"/>
                    <a:pt x="52" y="111"/>
                    <a:pt x="54" y="133"/>
                  </a:cubicBezTo>
                  <a:cubicBezTo>
                    <a:pt x="102" y="133"/>
                    <a:pt x="102" y="133"/>
                    <a:pt x="102" y="133"/>
                  </a:cubicBezTo>
                  <a:cubicBezTo>
                    <a:pt x="99" y="98"/>
                    <a:pt x="109" y="65"/>
                    <a:pt x="109" y="65"/>
                  </a:cubicBezTo>
                  <a:cubicBezTo>
                    <a:pt x="129" y="15"/>
                    <a:pt x="86" y="3"/>
                    <a:pt x="86" y="3"/>
                  </a:cubicBez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04" name="Freeform 103"/>
            <p:cNvSpPr>
              <a:spLocks/>
            </p:cNvSpPr>
            <p:nvPr userDrawn="1"/>
          </p:nvSpPr>
          <p:spPr bwMode="auto">
            <a:xfrm>
              <a:off x="6568169" y="907548"/>
              <a:ext cx="697860" cy="720100"/>
            </a:xfrm>
            <a:custGeom>
              <a:avLst/>
              <a:gdLst>
                <a:gd name="T0" fmla="*/ 111 w 219"/>
                <a:gd name="T1" fmla="*/ 0 h 226"/>
                <a:gd name="T2" fmla="*/ 74 w 219"/>
                <a:gd name="T3" fmla="*/ 5 h 226"/>
                <a:gd name="T4" fmla="*/ 33 w 219"/>
                <a:gd name="T5" fmla="*/ 111 h 226"/>
                <a:gd name="T6" fmla="*/ 45 w 219"/>
                <a:gd name="T7" fmla="*/ 226 h 226"/>
                <a:gd name="T8" fmla="*/ 128 w 219"/>
                <a:gd name="T9" fmla="*/ 226 h 226"/>
                <a:gd name="T10" fmla="*/ 146 w 219"/>
                <a:gd name="T11" fmla="*/ 198 h 226"/>
                <a:gd name="T12" fmla="*/ 155 w 219"/>
                <a:gd name="T13" fmla="*/ 200 h 226"/>
                <a:gd name="T14" fmla="*/ 159 w 219"/>
                <a:gd name="T15" fmla="*/ 201 h 226"/>
                <a:gd name="T16" fmla="*/ 159 w 219"/>
                <a:gd name="T17" fmla="*/ 201 h 226"/>
                <a:gd name="T18" fmla="*/ 159 w 219"/>
                <a:gd name="T19" fmla="*/ 201 h 226"/>
                <a:gd name="T20" fmla="*/ 163 w 219"/>
                <a:gd name="T21" fmla="*/ 196 h 226"/>
                <a:gd name="T22" fmla="*/ 163 w 219"/>
                <a:gd name="T23" fmla="*/ 194 h 226"/>
                <a:gd name="T24" fmla="*/ 160 w 219"/>
                <a:gd name="T25" fmla="*/ 186 h 226"/>
                <a:gd name="T26" fmla="*/ 160 w 219"/>
                <a:gd name="T27" fmla="*/ 186 h 226"/>
                <a:gd name="T28" fmla="*/ 160 w 219"/>
                <a:gd name="T29" fmla="*/ 186 h 226"/>
                <a:gd name="T30" fmla="*/ 196 w 219"/>
                <a:gd name="T31" fmla="*/ 144 h 226"/>
                <a:gd name="T32" fmla="*/ 195 w 219"/>
                <a:gd name="T33" fmla="*/ 136 h 226"/>
                <a:gd name="T34" fmla="*/ 210 w 219"/>
                <a:gd name="T35" fmla="*/ 131 h 226"/>
                <a:gd name="T36" fmla="*/ 210 w 219"/>
                <a:gd name="T37" fmla="*/ 117 h 226"/>
                <a:gd name="T38" fmla="*/ 188 w 219"/>
                <a:gd name="T39" fmla="*/ 91 h 226"/>
                <a:gd name="T40" fmla="*/ 193 w 219"/>
                <a:gd name="T41" fmla="*/ 74 h 226"/>
                <a:gd name="T42" fmla="*/ 111 w 219"/>
                <a:gd name="T4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9" h="226">
                  <a:moveTo>
                    <a:pt x="111" y="0"/>
                  </a:moveTo>
                  <a:cubicBezTo>
                    <a:pt x="100" y="0"/>
                    <a:pt x="88" y="2"/>
                    <a:pt x="74" y="5"/>
                  </a:cubicBezTo>
                  <a:cubicBezTo>
                    <a:pt x="74" y="5"/>
                    <a:pt x="0" y="24"/>
                    <a:pt x="33" y="111"/>
                  </a:cubicBezTo>
                  <a:cubicBezTo>
                    <a:pt x="33" y="111"/>
                    <a:pt x="51" y="166"/>
                    <a:pt x="45" y="226"/>
                  </a:cubicBezTo>
                  <a:cubicBezTo>
                    <a:pt x="128" y="226"/>
                    <a:pt x="128" y="226"/>
                    <a:pt x="128" y="226"/>
                  </a:cubicBezTo>
                  <a:cubicBezTo>
                    <a:pt x="129" y="203"/>
                    <a:pt x="139" y="198"/>
                    <a:pt x="146" y="198"/>
                  </a:cubicBezTo>
                  <a:cubicBezTo>
                    <a:pt x="151" y="198"/>
                    <a:pt x="155" y="200"/>
                    <a:pt x="155" y="200"/>
                  </a:cubicBezTo>
                  <a:cubicBezTo>
                    <a:pt x="155" y="200"/>
                    <a:pt x="156" y="201"/>
                    <a:pt x="159" y="201"/>
                  </a:cubicBezTo>
                  <a:cubicBezTo>
                    <a:pt x="159" y="201"/>
                    <a:pt x="159" y="201"/>
                    <a:pt x="159" y="201"/>
                  </a:cubicBezTo>
                  <a:cubicBezTo>
                    <a:pt x="159" y="201"/>
                    <a:pt x="159" y="201"/>
                    <a:pt x="159" y="201"/>
                  </a:cubicBezTo>
                  <a:cubicBezTo>
                    <a:pt x="163" y="196"/>
                    <a:pt x="163" y="196"/>
                    <a:pt x="163" y="196"/>
                  </a:cubicBezTo>
                  <a:cubicBezTo>
                    <a:pt x="163" y="196"/>
                    <a:pt x="163" y="196"/>
                    <a:pt x="163" y="194"/>
                  </a:cubicBezTo>
                  <a:cubicBezTo>
                    <a:pt x="163" y="192"/>
                    <a:pt x="162" y="190"/>
                    <a:pt x="160" y="186"/>
                  </a:cubicBezTo>
                  <a:cubicBezTo>
                    <a:pt x="160" y="186"/>
                    <a:pt x="160" y="186"/>
                    <a:pt x="160" y="186"/>
                  </a:cubicBezTo>
                  <a:cubicBezTo>
                    <a:pt x="160" y="186"/>
                    <a:pt x="160" y="186"/>
                    <a:pt x="160" y="186"/>
                  </a:cubicBezTo>
                  <a:cubicBezTo>
                    <a:pt x="160" y="186"/>
                    <a:pt x="162" y="151"/>
                    <a:pt x="196" y="144"/>
                  </a:cubicBezTo>
                  <a:cubicBezTo>
                    <a:pt x="195" y="136"/>
                    <a:pt x="195" y="136"/>
                    <a:pt x="195" y="136"/>
                  </a:cubicBezTo>
                  <a:cubicBezTo>
                    <a:pt x="210" y="131"/>
                    <a:pt x="210" y="131"/>
                    <a:pt x="210" y="131"/>
                  </a:cubicBezTo>
                  <a:cubicBezTo>
                    <a:pt x="210" y="131"/>
                    <a:pt x="219" y="127"/>
                    <a:pt x="210" y="117"/>
                  </a:cubicBezTo>
                  <a:cubicBezTo>
                    <a:pt x="188" y="91"/>
                    <a:pt x="188" y="91"/>
                    <a:pt x="188" y="91"/>
                  </a:cubicBezTo>
                  <a:cubicBezTo>
                    <a:pt x="188" y="91"/>
                    <a:pt x="184" y="84"/>
                    <a:pt x="193" y="74"/>
                  </a:cubicBezTo>
                  <a:cubicBezTo>
                    <a:pt x="193" y="74"/>
                    <a:pt x="188" y="0"/>
                    <a:pt x="111" y="0"/>
                  </a:cubicBezTo>
                </a:path>
              </a:pathLst>
            </a:custGeom>
            <a:gradFill rotWithShape="1"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05" name="Freeform 104"/>
            <p:cNvSpPr>
              <a:spLocks/>
            </p:cNvSpPr>
            <p:nvPr userDrawn="1"/>
          </p:nvSpPr>
          <p:spPr bwMode="auto">
            <a:xfrm>
              <a:off x="7073773" y="1366372"/>
              <a:ext cx="127462" cy="184804"/>
            </a:xfrm>
            <a:custGeom>
              <a:avLst/>
              <a:gdLst>
                <a:gd name="T0" fmla="*/ 37 w 40"/>
                <a:gd name="T1" fmla="*/ 0 h 58"/>
                <a:gd name="T2" fmla="*/ 37 w 40"/>
                <a:gd name="T3" fmla="*/ 0 h 58"/>
                <a:gd name="T4" fmla="*/ 1 w 40"/>
                <a:gd name="T5" fmla="*/ 42 h 58"/>
                <a:gd name="T6" fmla="*/ 4 w 40"/>
                <a:gd name="T7" fmla="*/ 50 h 58"/>
                <a:gd name="T8" fmla="*/ 4 w 40"/>
                <a:gd name="T9" fmla="*/ 52 h 58"/>
                <a:gd name="T10" fmla="*/ 0 w 40"/>
                <a:gd name="T11" fmla="*/ 57 h 58"/>
                <a:gd name="T12" fmla="*/ 0 w 40"/>
                <a:gd name="T13" fmla="*/ 57 h 58"/>
                <a:gd name="T14" fmla="*/ 0 w 40"/>
                <a:gd name="T15" fmla="*/ 57 h 58"/>
                <a:gd name="T16" fmla="*/ 13 w 40"/>
                <a:gd name="T17" fmla="*/ 58 h 58"/>
                <a:gd name="T18" fmla="*/ 13 w 40"/>
                <a:gd name="T19" fmla="*/ 58 h 58"/>
                <a:gd name="T20" fmla="*/ 15 w 40"/>
                <a:gd name="T21" fmla="*/ 58 h 58"/>
                <a:gd name="T22" fmla="*/ 29 w 40"/>
                <a:gd name="T23" fmla="*/ 24 h 58"/>
                <a:gd name="T24" fmla="*/ 29 w 40"/>
                <a:gd name="T25" fmla="*/ 24 h 58"/>
                <a:gd name="T26" fmla="*/ 29 w 40"/>
                <a:gd name="T27" fmla="*/ 24 h 58"/>
                <a:gd name="T28" fmla="*/ 36 w 40"/>
                <a:gd name="T29" fmla="*/ 16 h 58"/>
                <a:gd name="T30" fmla="*/ 29 w 40"/>
                <a:gd name="T31" fmla="*/ 10 h 58"/>
                <a:gd name="T32" fmla="*/ 38 w 40"/>
                <a:gd name="T33" fmla="*/ 6 h 58"/>
                <a:gd name="T34" fmla="*/ 37 w 40"/>
                <a:gd name="T35" fmla="*/ 0 h 58"/>
                <a:gd name="T36" fmla="*/ 37 w 40"/>
                <a:gd name="T3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58"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" y="7"/>
                    <a:pt x="1" y="42"/>
                    <a:pt x="1" y="42"/>
                  </a:cubicBezTo>
                  <a:cubicBezTo>
                    <a:pt x="3" y="46"/>
                    <a:pt x="4" y="48"/>
                    <a:pt x="4" y="5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4" y="58"/>
                    <a:pt x="8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4" y="58"/>
                    <a:pt x="15" y="58"/>
                  </a:cubicBezTo>
                  <a:cubicBezTo>
                    <a:pt x="28" y="58"/>
                    <a:pt x="40" y="51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06" name="Freeform 105"/>
            <p:cNvSpPr>
              <a:spLocks noEditPoints="1"/>
            </p:cNvSpPr>
            <p:nvPr userDrawn="1"/>
          </p:nvSpPr>
          <p:spPr bwMode="auto">
            <a:xfrm>
              <a:off x="7074834" y="1366372"/>
              <a:ext cx="127462" cy="184804"/>
            </a:xfrm>
            <a:custGeom>
              <a:avLst/>
              <a:gdLst>
                <a:gd name="T0" fmla="*/ 13 w 40"/>
                <a:gd name="T1" fmla="*/ 58 h 58"/>
                <a:gd name="T2" fmla="*/ 13 w 40"/>
                <a:gd name="T3" fmla="*/ 58 h 58"/>
                <a:gd name="T4" fmla="*/ 13 w 40"/>
                <a:gd name="T5" fmla="*/ 58 h 58"/>
                <a:gd name="T6" fmla="*/ 13 w 40"/>
                <a:gd name="T7" fmla="*/ 58 h 58"/>
                <a:gd name="T8" fmla="*/ 0 w 40"/>
                <a:gd name="T9" fmla="*/ 57 h 58"/>
                <a:gd name="T10" fmla="*/ 0 w 40"/>
                <a:gd name="T11" fmla="*/ 57 h 58"/>
                <a:gd name="T12" fmla="*/ 0 w 40"/>
                <a:gd name="T13" fmla="*/ 57 h 58"/>
                <a:gd name="T14" fmla="*/ 29 w 40"/>
                <a:gd name="T15" fmla="*/ 24 h 58"/>
                <a:gd name="T16" fmla="*/ 29 w 40"/>
                <a:gd name="T17" fmla="*/ 24 h 58"/>
                <a:gd name="T18" fmla="*/ 15 w 40"/>
                <a:gd name="T19" fmla="*/ 58 h 58"/>
                <a:gd name="T20" fmla="*/ 29 w 40"/>
                <a:gd name="T21" fmla="*/ 24 h 58"/>
                <a:gd name="T22" fmla="*/ 29 w 40"/>
                <a:gd name="T23" fmla="*/ 10 h 58"/>
                <a:gd name="T24" fmla="*/ 29 w 40"/>
                <a:gd name="T25" fmla="*/ 10 h 58"/>
                <a:gd name="T26" fmla="*/ 36 w 40"/>
                <a:gd name="T27" fmla="*/ 16 h 58"/>
                <a:gd name="T28" fmla="*/ 29 w 40"/>
                <a:gd name="T29" fmla="*/ 10 h 58"/>
                <a:gd name="T30" fmla="*/ 37 w 40"/>
                <a:gd name="T31" fmla="*/ 0 h 58"/>
                <a:gd name="T32" fmla="*/ 37 w 40"/>
                <a:gd name="T33" fmla="*/ 0 h 58"/>
                <a:gd name="T34" fmla="*/ 38 w 40"/>
                <a:gd name="T35" fmla="*/ 6 h 58"/>
                <a:gd name="T36" fmla="*/ 37 w 40"/>
                <a:gd name="T3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58">
                  <a:moveTo>
                    <a:pt x="13" y="58"/>
                  </a:move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29" y="24"/>
                  </a:moveTo>
                  <a:cubicBezTo>
                    <a:pt x="29" y="24"/>
                    <a:pt x="29" y="24"/>
                    <a:pt x="29" y="24"/>
                  </a:cubicBezTo>
                  <a:cubicBezTo>
                    <a:pt x="40" y="51"/>
                    <a:pt x="28" y="58"/>
                    <a:pt x="15" y="58"/>
                  </a:cubicBezTo>
                  <a:cubicBezTo>
                    <a:pt x="28" y="58"/>
                    <a:pt x="40" y="51"/>
                    <a:pt x="29" y="24"/>
                  </a:cubicBezTo>
                  <a:moveTo>
                    <a:pt x="29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9" y="10"/>
                    <a:pt x="29" y="10"/>
                    <a:pt x="29" y="10"/>
                  </a:cubicBezTo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462D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07" name="Freeform 8"/>
            <p:cNvSpPr>
              <a:spLocks/>
            </p:cNvSpPr>
            <p:nvPr/>
          </p:nvSpPr>
          <p:spPr bwMode="auto">
            <a:xfrm>
              <a:off x="7269215" y="824704"/>
              <a:ext cx="1092995" cy="1121571"/>
            </a:xfrm>
            <a:custGeom>
              <a:avLst/>
              <a:gdLst>
                <a:gd name="T0" fmla="*/ 174 w 343"/>
                <a:gd name="T1" fmla="*/ 0 h 352"/>
                <a:gd name="T2" fmla="*/ 115 w 343"/>
                <a:gd name="T3" fmla="*/ 8 h 352"/>
                <a:gd name="T4" fmla="*/ 51 w 343"/>
                <a:gd name="T5" fmla="*/ 172 h 352"/>
                <a:gd name="T6" fmla="*/ 70 w 343"/>
                <a:gd name="T7" fmla="*/ 352 h 352"/>
                <a:gd name="T8" fmla="*/ 200 w 343"/>
                <a:gd name="T9" fmla="*/ 352 h 352"/>
                <a:gd name="T10" fmla="*/ 228 w 343"/>
                <a:gd name="T11" fmla="*/ 309 h 352"/>
                <a:gd name="T12" fmla="*/ 241 w 343"/>
                <a:gd name="T13" fmla="*/ 312 h 352"/>
                <a:gd name="T14" fmla="*/ 268 w 343"/>
                <a:gd name="T15" fmla="*/ 316 h 352"/>
                <a:gd name="T16" fmla="*/ 294 w 343"/>
                <a:gd name="T17" fmla="*/ 262 h 352"/>
                <a:gd name="T18" fmla="*/ 304 w 343"/>
                <a:gd name="T19" fmla="*/ 249 h 352"/>
                <a:gd name="T20" fmla="*/ 294 w 343"/>
                <a:gd name="T21" fmla="*/ 240 h 352"/>
                <a:gd name="T22" fmla="*/ 307 w 343"/>
                <a:gd name="T23" fmla="*/ 233 h 352"/>
                <a:gd name="T24" fmla="*/ 305 w 343"/>
                <a:gd name="T25" fmla="*/ 212 h 352"/>
                <a:gd name="T26" fmla="*/ 327 w 343"/>
                <a:gd name="T27" fmla="*/ 204 h 352"/>
                <a:gd name="T28" fmla="*/ 328 w 343"/>
                <a:gd name="T29" fmla="*/ 182 h 352"/>
                <a:gd name="T30" fmla="*/ 320 w 343"/>
                <a:gd name="T31" fmla="*/ 173 h 352"/>
                <a:gd name="T32" fmla="*/ 282 w 343"/>
                <a:gd name="T33" fmla="*/ 173 h 352"/>
                <a:gd name="T34" fmla="*/ 261 w 343"/>
                <a:gd name="T35" fmla="*/ 139 h 352"/>
                <a:gd name="T36" fmla="*/ 258 w 343"/>
                <a:gd name="T37" fmla="*/ 138 h 352"/>
                <a:gd name="T38" fmla="*/ 257 w 343"/>
                <a:gd name="T39" fmla="*/ 139 h 352"/>
                <a:gd name="T40" fmla="*/ 248 w 343"/>
                <a:gd name="T41" fmla="*/ 141 h 352"/>
                <a:gd name="T42" fmla="*/ 248 w 343"/>
                <a:gd name="T43" fmla="*/ 141 h 352"/>
                <a:gd name="T44" fmla="*/ 248 w 343"/>
                <a:gd name="T45" fmla="*/ 141 h 352"/>
                <a:gd name="T46" fmla="*/ 227 w 343"/>
                <a:gd name="T47" fmla="*/ 144 h 352"/>
                <a:gd name="T48" fmla="*/ 226 w 343"/>
                <a:gd name="T49" fmla="*/ 144 h 352"/>
                <a:gd name="T50" fmla="*/ 226 w 343"/>
                <a:gd name="T51" fmla="*/ 144 h 352"/>
                <a:gd name="T52" fmla="*/ 226 w 343"/>
                <a:gd name="T53" fmla="*/ 144 h 352"/>
                <a:gd name="T54" fmla="*/ 225 w 343"/>
                <a:gd name="T55" fmla="*/ 144 h 352"/>
                <a:gd name="T56" fmla="*/ 203 w 343"/>
                <a:gd name="T57" fmla="*/ 106 h 352"/>
                <a:gd name="T58" fmla="*/ 204 w 343"/>
                <a:gd name="T59" fmla="*/ 102 h 352"/>
                <a:gd name="T60" fmla="*/ 205 w 343"/>
                <a:gd name="T61" fmla="*/ 101 h 352"/>
                <a:gd name="T62" fmla="*/ 205 w 343"/>
                <a:gd name="T63" fmla="*/ 100 h 352"/>
                <a:gd name="T64" fmla="*/ 197 w 343"/>
                <a:gd name="T65" fmla="*/ 90 h 352"/>
                <a:gd name="T66" fmla="*/ 205 w 343"/>
                <a:gd name="T67" fmla="*/ 82 h 352"/>
                <a:gd name="T68" fmla="*/ 194 w 343"/>
                <a:gd name="T69" fmla="*/ 76 h 352"/>
                <a:gd name="T70" fmla="*/ 196 w 343"/>
                <a:gd name="T71" fmla="*/ 59 h 352"/>
                <a:gd name="T72" fmla="*/ 178 w 343"/>
                <a:gd name="T73" fmla="*/ 53 h 352"/>
                <a:gd name="T74" fmla="*/ 172 w 343"/>
                <a:gd name="T75" fmla="*/ 45 h 352"/>
                <a:gd name="T76" fmla="*/ 177 w 343"/>
                <a:gd name="T77" fmla="*/ 35 h 352"/>
                <a:gd name="T78" fmla="*/ 205 w 343"/>
                <a:gd name="T79" fmla="*/ 3 h 352"/>
                <a:gd name="T80" fmla="*/ 174 w 343"/>
                <a:gd name="T81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3" h="352">
                  <a:moveTo>
                    <a:pt x="174" y="0"/>
                  </a:moveTo>
                  <a:cubicBezTo>
                    <a:pt x="156" y="0"/>
                    <a:pt x="137" y="2"/>
                    <a:pt x="115" y="8"/>
                  </a:cubicBezTo>
                  <a:cubicBezTo>
                    <a:pt x="115" y="8"/>
                    <a:pt x="0" y="37"/>
                    <a:pt x="51" y="172"/>
                  </a:cubicBezTo>
                  <a:cubicBezTo>
                    <a:pt x="51" y="172"/>
                    <a:pt x="79" y="259"/>
                    <a:pt x="70" y="352"/>
                  </a:cubicBezTo>
                  <a:cubicBezTo>
                    <a:pt x="200" y="352"/>
                    <a:pt x="200" y="352"/>
                    <a:pt x="200" y="352"/>
                  </a:cubicBezTo>
                  <a:cubicBezTo>
                    <a:pt x="202" y="316"/>
                    <a:pt x="217" y="309"/>
                    <a:pt x="228" y="309"/>
                  </a:cubicBezTo>
                  <a:cubicBezTo>
                    <a:pt x="236" y="309"/>
                    <a:pt x="241" y="312"/>
                    <a:pt x="241" y="312"/>
                  </a:cubicBezTo>
                  <a:cubicBezTo>
                    <a:pt x="241" y="312"/>
                    <a:pt x="254" y="316"/>
                    <a:pt x="268" y="316"/>
                  </a:cubicBezTo>
                  <a:cubicBezTo>
                    <a:pt x="289" y="316"/>
                    <a:pt x="313" y="307"/>
                    <a:pt x="294" y="262"/>
                  </a:cubicBezTo>
                  <a:cubicBezTo>
                    <a:pt x="304" y="249"/>
                    <a:pt x="304" y="249"/>
                    <a:pt x="304" y="249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7" y="233"/>
                    <a:pt x="307" y="233"/>
                    <a:pt x="307" y="233"/>
                  </a:cubicBezTo>
                  <a:cubicBezTo>
                    <a:pt x="305" y="212"/>
                    <a:pt x="305" y="212"/>
                    <a:pt x="305" y="212"/>
                  </a:cubicBezTo>
                  <a:cubicBezTo>
                    <a:pt x="327" y="204"/>
                    <a:pt x="327" y="204"/>
                    <a:pt x="327" y="204"/>
                  </a:cubicBezTo>
                  <a:cubicBezTo>
                    <a:pt x="327" y="204"/>
                    <a:pt x="343" y="198"/>
                    <a:pt x="328" y="182"/>
                  </a:cubicBezTo>
                  <a:cubicBezTo>
                    <a:pt x="320" y="173"/>
                    <a:pt x="320" y="173"/>
                    <a:pt x="320" y="173"/>
                  </a:cubicBezTo>
                  <a:cubicBezTo>
                    <a:pt x="282" y="173"/>
                    <a:pt x="282" y="173"/>
                    <a:pt x="282" y="173"/>
                  </a:cubicBezTo>
                  <a:cubicBezTo>
                    <a:pt x="280" y="147"/>
                    <a:pt x="270" y="140"/>
                    <a:pt x="261" y="139"/>
                  </a:cubicBezTo>
                  <a:cubicBezTo>
                    <a:pt x="260" y="139"/>
                    <a:pt x="259" y="138"/>
                    <a:pt x="258" y="138"/>
                  </a:cubicBezTo>
                  <a:cubicBezTo>
                    <a:pt x="258" y="138"/>
                    <a:pt x="257" y="139"/>
                    <a:pt x="257" y="139"/>
                  </a:cubicBezTo>
                  <a:cubicBezTo>
                    <a:pt x="252" y="139"/>
                    <a:pt x="249" y="140"/>
                    <a:pt x="248" y="141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7" y="141"/>
                    <a:pt x="237" y="144"/>
                    <a:pt x="227" y="144"/>
                  </a:cubicBezTo>
                  <a:cubicBezTo>
                    <a:pt x="226" y="144"/>
                    <a:pt x="226" y="144"/>
                    <a:pt x="226" y="144"/>
                  </a:cubicBezTo>
                  <a:cubicBezTo>
                    <a:pt x="226" y="144"/>
                    <a:pt x="226" y="144"/>
                    <a:pt x="226" y="144"/>
                  </a:cubicBezTo>
                  <a:cubicBezTo>
                    <a:pt x="226" y="144"/>
                    <a:pt x="226" y="144"/>
                    <a:pt x="226" y="144"/>
                  </a:cubicBezTo>
                  <a:cubicBezTo>
                    <a:pt x="226" y="144"/>
                    <a:pt x="225" y="144"/>
                    <a:pt x="225" y="144"/>
                  </a:cubicBezTo>
                  <a:cubicBezTo>
                    <a:pt x="209" y="144"/>
                    <a:pt x="192" y="137"/>
                    <a:pt x="203" y="106"/>
                  </a:cubicBezTo>
                  <a:cubicBezTo>
                    <a:pt x="203" y="105"/>
                    <a:pt x="204" y="103"/>
                    <a:pt x="204" y="102"/>
                  </a:cubicBezTo>
                  <a:cubicBezTo>
                    <a:pt x="204" y="102"/>
                    <a:pt x="204" y="101"/>
                    <a:pt x="205" y="101"/>
                  </a:cubicBezTo>
                  <a:cubicBezTo>
                    <a:pt x="205" y="101"/>
                    <a:pt x="205" y="100"/>
                    <a:pt x="205" y="100"/>
                  </a:cubicBezTo>
                  <a:cubicBezTo>
                    <a:pt x="197" y="90"/>
                    <a:pt x="197" y="90"/>
                    <a:pt x="197" y="90"/>
                  </a:cubicBezTo>
                  <a:cubicBezTo>
                    <a:pt x="205" y="82"/>
                    <a:pt x="205" y="82"/>
                    <a:pt x="205" y="82"/>
                  </a:cubicBezTo>
                  <a:cubicBezTo>
                    <a:pt x="194" y="76"/>
                    <a:pt x="194" y="76"/>
                    <a:pt x="194" y="76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53"/>
                    <a:pt x="172" y="50"/>
                    <a:pt x="172" y="45"/>
                  </a:cubicBezTo>
                  <a:cubicBezTo>
                    <a:pt x="172" y="42"/>
                    <a:pt x="173" y="39"/>
                    <a:pt x="177" y="35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195" y="1"/>
                    <a:pt x="185" y="0"/>
                    <a:pt x="174" y="0"/>
                  </a:cubicBezTo>
                </a:path>
              </a:pathLst>
            </a:custGeom>
            <a:gradFill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08" name="Freeform 9"/>
            <p:cNvSpPr>
              <a:spLocks/>
            </p:cNvSpPr>
            <p:nvPr/>
          </p:nvSpPr>
          <p:spPr bwMode="auto">
            <a:xfrm>
              <a:off x="7817306" y="834264"/>
              <a:ext cx="471613" cy="541667"/>
            </a:xfrm>
            <a:custGeom>
              <a:avLst/>
              <a:gdLst>
                <a:gd name="T0" fmla="*/ 33 w 148"/>
                <a:gd name="T1" fmla="*/ 0 h 170"/>
                <a:gd name="T2" fmla="*/ 33 w 148"/>
                <a:gd name="T3" fmla="*/ 0 h 170"/>
                <a:gd name="T4" fmla="*/ 33 w 148"/>
                <a:gd name="T5" fmla="*/ 0 h 170"/>
                <a:gd name="T6" fmla="*/ 5 w 148"/>
                <a:gd name="T7" fmla="*/ 32 h 170"/>
                <a:gd name="T8" fmla="*/ 0 w 148"/>
                <a:gd name="T9" fmla="*/ 42 h 170"/>
                <a:gd name="T10" fmla="*/ 6 w 148"/>
                <a:gd name="T11" fmla="*/ 50 h 170"/>
                <a:gd name="T12" fmla="*/ 24 w 148"/>
                <a:gd name="T13" fmla="*/ 56 h 170"/>
                <a:gd name="T14" fmla="*/ 22 w 148"/>
                <a:gd name="T15" fmla="*/ 73 h 170"/>
                <a:gd name="T16" fmla="*/ 33 w 148"/>
                <a:gd name="T17" fmla="*/ 79 h 170"/>
                <a:gd name="T18" fmla="*/ 25 w 148"/>
                <a:gd name="T19" fmla="*/ 87 h 170"/>
                <a:gd name="T20" fmla="*/ 33 w 148"/>
                <a:gd name="T21" fmla="*/ 97 h 170"/>
                <a:gd name="T22" fmla="*/ 33 w 148"/>
                <a:gd name="T23" fmla="*/ 97 h 170"/>
                <a:gd name="T24" fmla="*/ 33 w 148"/>
                <a:gd name="T25" fmla="*/ 98 h 170"/>
                <a:gd name="T26" fmla="*/ 32 w 148"/>
                <a:gd name="T27" fmla="*/ 99 h 170"/>
                <a:gd name="T28" fmla="*/ 31 w 148"/>
                <a:gd name="T29" fmla="*/ 103 h 170"/>
                <a:gd name="T30" fmla="*/ 53 w 148"/>
                <a:gd name="T31" fmla="*/ 141 h 170"/>
                <a:gd name="T32" fmla="*/ 54 w 148"/>
                <a:gd name="T33" fmla="*/ 141 h 170"/>
                <a:gd name="T34" fmla="*/ 55 w 148"/>
                <a:gd name="T35" fmla="*/ 141 h 170"/>
                <a:gd name="T36" fmla="*/ 76 w 148"/>
                <a:gd name="T37" fmla="*/ 138 h 170"/>
                <a:gd name="T38" fmla="*/ 76 w 148"/>
                <a:gd name="T39" fmla="*/ 138 h 170"/>
                <a:gd name="T40" fmla="*/ 76 w 148"/>
                <a:gd name="T41" fmla="*/ 138 h 170"/>
                <a:gd name="T42" fmla="*/ 85 w 148"/>
                <a:gd name="T43" fmla="*/ 136 h 170"/>
                <a:gd name="T44" fmla="*/ 86 w 148"/>
                <a:gd name="T45" fmla="*/ 135 h 170"/>
                <a:gd name="T46" fmla="*/ 86 w 148"/>
                <a:gd name="T47" fmla="*/ 135 h 170"/>
                <a:gd name="T48" fmla="*/ 86 w 148"/>
                <a:gd name="T49" fmla="*/ 135 h 170"/>
                <a:gd name="T50" fmla="*/ 89 w 148"/>
                <a:gd name="T51" fmla="*/ 136 h 170"/>
                <a:gd name="T52" fmla="*/ 110 w 148"/>
                <a:gd name="T53" fmla="*/ 170 h 170"/>
                <a:gd name="T54" fmla="*/ 148 w 148"/>
                <a:gd name="T55" fmla="*/ 170 h 170"/>
                <a:gd name="T56" fmla="*/ 121 w 148"/>
                <a:gd name="T57" fmla="*/ 138 h 170"/>
                <a:gd name="T58" fmla="*/ 120 w 148"/>
                <a:gd name="T59" fmla="*/ 132 h 170"/>
                <a:gd name="T60" fmla="*/ 129 w 148"/>
                <a:gd name="T61" fmla="*/ 111 h 170"/>
                <a:gd name="T62" fmla="*/ 33 w 148"/>
                <a:gd name="T6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70"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1" y="36"/>
                    <a:pt x="0" y="39"/>
                    <a:pt x="0" y="42"/>
                  </a:cubicBezTo>
                  <a:cubicBezTo>
                    <a:pt x="0" y="47"/>
                    <a:pt x="6" y="50"/>
                    <a:pt x="6" y="50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8"/>
                    <a:pt x="33" y="98"/>
                  </a:cubicBezTo>
                  <a:cubicBezTo>
                    <a:pt x="32" y="98"/>
                    <a:pt x="32" y="99"/>
                    <a:pt x="32" y="99"/>
                  </a:cubicBezTo>
                  <a:cubicBezTo>
                    <a:pt x="32" y="100"/>
                    <a:pt x="31" y="102"/>
                    <a:pt x="31" y="103"/>
                  </a:cubicBezTo>
                  <a:cubicBezTo>
                    <a:pt x="20" y="134"/>
                    <a:pt x="37" y="141"/>
                    <a:pt x="53" y="141"/>
                  </a:cubicBezTo>
                  <a:cubicBezTo>
                    <a:pt x="53" y="141"/>
                    <a:pt x="54" y="141"/>
                    <a:pt x="54" y="141"/>
                  </a:cubicBezTo>
                  <a:cubicBezTo>
                    <a:pt x="54" y="141"/>
                    <a:pt x="54" y="141"/>
                    <a:pt x="55" y="141"/>
                  </a:cubicBezTo>
                  <a:cubicBezTo>
                    <a:pt x="65" y="141"/>
                    <a:pt x="75" y="138"/>
                    <a:pt x="76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7" y="137"/>
                    <a:pt x="80" y="136"/>
                    <a:pt x="85" y="136"/>
                  </a:cubicBezTo>
                  <a:cubicBezTo>
                    <a:pt x="85" y="136"/>
                    <a:pt x="86" y="135"/>
                    <a:pt x="86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7" y="135"/>
                    <a:pt x="88" y="136"/>
                    <a:pt x="89" y="136"/>
                  </a:cubicBezTo>
                  <a:cubicBezTo>
                    <a:pt x="98" y="137"/>
                    <a:pt x="108" y="144"/>
                    <a:pt x="110" y="170"/>
                  </a:cubicBezTo>
                  <a:cubicBezTo>
                    <a:pt x="148" y="170"/>
                    <a:pt x="148" y="170"/>
                    <a:pt x="148" y="170"/>
                  </a:cubicBezTo>
                  <a:cubicBezTo>
                    <a:pt x="121" y="138"/>
                    <a:pt x="121" y="138"/>
                    <a:pt x="121" y="138"/>
                  </a:cubicBezTo>
                  <a:cubicBezTo>
                    <a:pt x="121" y="138"/>
                    <a:pt x="120" y="136"/>
                    <a:pt x="120" y="132"/>
                  </a:cubicBezTo>
                  <a:cubicBezTo>
                    <a:pt x="120" y="127"/>
                    <a:pt x="121" y="120"/>
                    <a:pt x="129" y="111"/>
                  </a:cubicBezTo>
                  <a:cubicBezTo>
                    <a:pt x="129" y="111"/>
                    <a:pt x="123" y="17"/>
                    <a:pt x="33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09" name="Freeform 10"/>
            <p:cNvSpPr>
              <a:spLocks noEditPoints="1"/>
            </p:cNvSpPr>
            <p:nvPr/>
          </p:nvSpPr>
          <p:spPr bwMode="auto">
            <a:xfrm>
              <a:off x="7817306" y="834264"/>
              <a:ext cx="283605" cy="449265"/>
            </a:xfrm>
            <a:custGeom>
              <a:avLst/>
              <a:gdLst>
                <a:gd name="T0" fmla="*/ 53 w 89"/>
                <a:gd name="T1" fmla="*/ 141 h 141"/>
                <a:gd name="T2" fmla="*/ 54 w 89"/>
                <a:gd name="T3" fmla="*/ 141 h 141"/>
                <a:gd name="T4" fmla="*/ 54 w 89"/>
                <a:gd name="T5" fmla="*/ 141 h 141"/>
                <a:gd name="T6" fmla="*/ 53 w 89"/>
                <a:gd name="T7" fmla="*/ 141 h 141"/>
                <a:gd name="T8" fmla="*/ 76 w 89"/>
                <a:gd name="T9" fmla="*/ 138 h 141"/>
                <a:gd name="T10" fmla="*/ 55 w 89"/>
                <a:gd name="T11" fmla="*/ 141 h 141"/>
                <a:gd name="T12" fmla="*/ 76 w 89"/>
                <a:gd name="T13" fmla="*/ 138 h 141"/>
                <a:gd name="T14" fmla="*/ 85 w 89"/>
                <a:gd name="T15" fmla="*/ 136 h 141"/>
                <a:gd name="T16" fmla="*/ 76 w 89"/>
                <a:gd name="T17" fmla="*/ 138 h 141"/>
                <a:gd name="T18" fmla="*/ 85 w 89"/>
                <a:gd name="T19" fmla="*/ 136 h 141"/>
                <a:gd name="T20" fmla="*/ 86 w 89"/>
                <a:gd name="T21" fmla="*/ 135 h 141"/>
                <a:gd name="T22" fmla="*/ 86 w 89"/>
                <a:gd name="T23" fmla="*/ 135 h 141"/>
                <a:gd name="T24" fmla="*/ 89 w 89"/>
                <a:gd name="T25" fmla="*/ 136 h 141"/>
                <a:gd name="T26" fmla="*/ 86 w 89"/>
                <a:gd name="T27" fmla="*/ 135 h 141"/>
                <a:gd name="T28" fmla="*/ 32 w 89"/>
                <a:gd name="T29" fmla="*/ 99 h 141"/>
                <a:gd name="T30" fmla="*/ 31 w 89"/>
                <a:gd name="T31" fmla="*/ 103 h 141"/>
                <a:gd name="T32" fmla="*/ 32 w 89"/>
                <a:gd name="T33" fmla="*/ 99 h 141"/>
                <a:gd name="T34" fmla="*/ 33 w 89"/>
                <a:gd name="T35" fmla="*/ 97 h 141"/>
                <a:gd name="T36" fmla="*/ 33 w 89"/>
                <a:gd name="T37" fmla="*/ 98 h 141"/>
                <a:gd name="T38" fmla="*/ 33 w 89"/>
                <a:gd name="T39" fmla="*/ 97 h 141"/>
                <a:gd name="T40" fmla="*/ 33 w 89"/>
                <a:gd name="T41" fmla="*/ 97 h 141"/>
                <a:gd name="T42" fmla="*/ 33 w 89"/>
                <a:gd name="T43" fmla="*/ 79 h 141"/>
                <a:gd name="T44" fmla="*/ 25 w 89"/>
                <a:gd name="T45" fmla="*/ 87 h 141"/>
                <a:gd name="T46" fmla="*/ 33 w 89"/>
                <a:gd name="T47" fmla="*/ 79 h 141"/>
                <a:gd name="T48" fmla="*/ 24 w 89"/>
                <a:gd name="T49" fmla="*/ 56 h 141"/>
                <a:gd name="T50" fmla="*/ 22 w 89"/>
                <a:gd name="T51" fmla="*/ 73 h 141"/>
                <a:gd name="T52" fmla="*/ 24 w 89"/>
                <a:gd name="T53" fmla="*/ 56 h 141"/>
                <a:gd name="T54" fmla="*/ 33 w 89"/>
                <a:gd name="T55" fmla="*/ 0 h 141"/>
                <a:gd name="T56" fmla="*/ 5 w 89"/>
                <a:gd name="T57" fmla="*/ 32 h 141"/>
                <a:gd name="T58" fmla="*/ 0 w 89"/>
                <a:gd name="T59" fmla="*/ 42 h 141"/>
                <a:gd name="T60" fmla="*/ 5 w 89"/>
                <a:gd name="T61" fmla="*/ 32 h 141"/>
                <a:gd name="T62" fmla="*/ 33 w 89"/>
                <a:gd name="T63" fmla="*/ 0 h 141"/>
                <a:gd name="T64" fmla="*/ 33 w 89"/>
                <a:gd name="T6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" h="141">
                  <a:moveTo>
                    <a:pt x="53" y="141"/>
                  </a:moveTo>
                  <a:cubicBezTo>
                    <a:pt x="53" y="141"/>
                    <a:pt x="54" y="141"/>
                    <a:pt x="54" y="141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54" y="141"/>
                    <a:pt x="53" y="141"/>
                    <a:pt x="53" y="141"/>
                  </a:cubicBezTo>
                  <a:moveTo>
                    <a:pt x="76" y="138"/>
                  </a:moveTo>
                  <a:cubicBezTo>
                    <a:pt x="75" y="138"/>
                    <a:pt x="65" y="141"/>
                    <a:pt x="55" y="141"/>
                  </a:cubicBezTo>
                  <a:cubicBezTo>
                    <a:pt x="65" y="141"/>
                    <a:pt x="75" y="138"/>
                    <a:pt x="76" y="138"/>
                  </a:cubicBezTo>
                  <a:moveTo>
                    <a:pt x="85" y="136"/>
                  </a:moveTo>
                  <a:cubicBezTo>
                    <a:pt x="80" y="136"/>
                    <a:pt x="77" y="137"/>
                    <a:pt x="76" y="138"/>
                  </a:cubicBezTo>
                  <a:cubicBezTo>
                    <a:pt x="77" y="137"/>
                    <a:pt x="80" y="136"/>
                    <a:pt x="85" y="136"/>
                  </a:cubicBezTo>
                  <a:moveTo>
                    <a:pt x="86" y="135"/>
                  </a:moveTo>
                  <a:cubicBezTo>
                    <a:pt x="86" y="135"/>
                    <a:pt x="86" y="135"/>
                    <a:pt x="86" y="135"/>
                  </a:cubicBezTo>
                  <a:cubicBezTo>
                    <a:pt x="87" y="135"/>
                    <a:pt x="88" y="136"/>
                    <a:pt x="89" y="136"/>
                  </a:cubicBezTo>
                  <a:cubicBezTo>
                    <a:pt x="88" y="136"/>
                    <a:pt x="87" y="135"/>
                    <a:pt x="86" y="135"/>
                  </a:cubicBezTo>
                  <a:moveTo>
                    <a:pt x="32" y="99"/>
                  </a:moveTo>
                  <a:cubicBezTo>
                    <a:pt x="32" y="100"/>
                    <a:pt x="31" y="102"/>
                    <a:pt x="31" y="103"/>
                  </a:cubicBezTo>
                  <a:cubicBezTo>
                    <a:pt x="31" y="102"/>
                    <a:pt x="32" y="100"/>
                    <a:pt x="32" y="99"/>
                  </a:cubicBezTo>
                  <a:moveTo>
                    <a:pt x="33" y="97"/>
                  </a:moveTo>
                  <a:cubicBezTo>
                    <a:pt x="33" y="97"/>
                    <a:pt x="33" y="98"/>
                    <a:pt x="33" y="98"/>
                  </a:cubicBezTo>
                  <a:cubicBezTo>
                    <a:pt x="33" y="98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moveTo>
                    <a:pt x="33" y="79"/>
                  </a:moveTo>
                  <a:cubicBezTo>
                    <a:pt x="25" y="87"/>
                    <a:pt x="25" y="87"/>
                    <a:pt x="25" y="87"/>
                  </a:cubicBezTo>
                  <a:cubicBezTo>
                    <a:pt x="33" y="79"/>
                    <a:pt x="33" y="79"/>
                    <a:pt x="33" y="79"/>
                  </a:cubicBezTo>
                  <a:moveTo>
                    <a:pt x="24" y="56"/>
                  </a:moveTo>
                  <a:cubicBezTo>
                    <a:pt x="22" y="73"/>
                    <a:pt x="22" y="73"/>
                    <a:pt x="22" y="73"/>
                  </a:cubicBezTo>
                  <a:cubicBezTo>
                    <a:pt x="24" y="56"/>
                    <a:pt x="24" y="56"/>
                    <a:pt x="24" y="56"/>
                  </a:cubicBezTo>
                  <a:moveTo>
                    <a:pt x="33" y="0"/>
                  </a:moveTo>
                  <a:cubicBezTo>
                    <a:pt x="5" y="32"/>
                    <a:pt x="5" y="32"/>
                    <a:pt x="5" y="32"/>
                  </a:cubicBezTo>
                  <a:cubicBezTo>
                    <a:pt x="1" y="36"/>
                    <a:pt x="0" y="39"/>
                    <a:pt x="0" y="42"/>
                  </a:cubicBezTo>
                  <a:cubicBezTo>
                    <a:pt x="0" y="39"/>
                    <a:pt x="1" y="36"/>
                    <a:pt x="5" y="3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3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10" name="Freeform 11"/>
            <p:cNvSpPr>
              <a:spLocks noEditPoints="1"/>
            </p:cNvSpPr>
            <p:nvPr/>
          </p:nvSpPr>
          <p:spPr bwMode="auto">
            <a:xfrm>
              <a:off x="7549633" y="1019067"/>
              <a:ext cx="181635" cy="210295"/>
            </a:xfrm>
            <a:custGeom>
              <a:avLst/>
              <a:gdLst>
                <a:gd name="T0" fmla="*/ 0 w 57"/>
                <a:gd name="T1" fmla="*/ 17 h 66"/>
                <a:gd name="T2" fmla="*/ 0 w 57"/>
                <a:gd name="T3" fmla="*/ 49 h 66"/>
                <a:gd name="T4" fmla="*/ 28 w 57"/>
                <a:gd name="T5" fmla="*/ 66 h 66"/>
                <a:gd name="T6" fmla="*/ 57 w 57"/>
                <a:gd name="T7" fmla="*/ 49 h 66"/>
                <a:gd name="T8" fmla="*/ 57 w 57"/>
                <a:gd name="T9" fmla="*/ 17 h 66"/>
                <a:gd name="T10" fmla="*/ 28 w 57"/>
                <a:gd name="T11" fmla="*/ 0 h 66"/>
                <a:gd name="T12" fmla="*/ 0 w 57"/>
                <a:gd name="T13" fmla="*/ 17 h 66"/>
                <a:gd name="T14" fmla="*/ 50 w 57"/>
                <a:gd name="T15" fmla="*/ 45 h 66"/>
                <a:gd name="T16" fmla="*/ 32 w 57"/>
                <a:gd name="T17" fmla="*/ 56 h 66"/>
                <a:gd name="T18" fmla="*/ 32 w 57"/>
                <a:gd name="T19" fmla="*/ 10 h 66"/>
                <a:gd name="T20" fmla="*/ 50 w 57"/>
                <a:gd name="T21" fmla="*/ 21 h 66"/>
                <a:gd name="T22" fmla="*/ 50 w 57"/>
                <a:gd name="T23" fmla="*/ 45 h 66"/>
                <a:gd name="T24" fmla="*/ 7 w 57"/>
                <a:gd name="T25" fmla="*/ 21 h 66"/>
                <a:gd name="T26" fmla="*/ 25 w 57"/>
                <a:gd name="T27" fmla="*/ 10 h 66"/>
                <a:gd name="T28" fmla="*/ 25 w 57"/>
                <a:gd name="T29" fmla="*/ 56 h 66"/>
                <a:gd name="T30" fmla="*/ 7 w 57"/>
                <a:gd name="T31" fmla="*/ 45 h 66"/>
                <a:gd name="T32" fmla="*/ 7 w 57"/>
                <a:gd name="T33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6">
                  <a:moveTo>
                    <a:pt x="0" y="17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0" y="17"/>
                  </a:lnTo>
                  <a:close/>
                  <a:moveTo>
                    <a:pt x="50" y="45"/>
                  </a:moveTo>
                  <a:cubicBezTo>
                    <a:pt x="48" y="47"/>
                    <a:pt x="37" y="52"/>
                    <a:pt x="32" y="56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7" y="13"/>
                    <a:pt x="48" y="19"/>
                    <a:pt x="50" y="21"/>
                  </a:cubicBezTo>
                  <a:lnTo>
                    <a:pt x="50" y="45"/>
                  </a:lnTo>
                  <a:close/>
                  <a:moveTo>
                    <a:pt x="7" y="21"/>
                  </a:moveTo>
                  <a:cubicBezTo>
                    <a:pt x="9" y="19"/>
                    <a:pt x="19" y="14"/>
                    <a:pt x="25" y="10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19" y="52"/>
                    <a:pt x="9" y="47"/>
                    <a:pt x="7" y="45"/>
                  </a:cubicBezTo>
                  <a:lnTo>
                    <a:pt x="7" y="21"/>
                  </a:ln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11" name="Freeform 13"/>
            <p:cNvSpPr>
              <a:spLocks noEditPoints="1"/>
            </p:cNvSpPr>
            <p:nvPr userDrawn="1"/>
          </p:nvSpPr>
          <p:spPr bwMode="auto">
            <a:xfrm>
              <a:off x="6231078" y="802401"/>
              <a:ext cx="398322" cy="430148"/>
            </a:xfrm>
            <a:custGeom>
              <a:avLst/>
              <a:gdLst>
                <a:gd name="T0" fmla="*/ 121108 w 398383"/>
                <a:gd name="T1" fmla="*/ 258152 h 430254"/>
                <a:gd name="T2" fmla="*/ 121108 w 398383"/>
                <a:gd name="T3" fmla="*/ 232656 h 430254"/>
                <a:gd name="T4" fmla="*/ 270900 w 398383"/>
                <a:gd name="T5" fmla="*/ 232656 h 430254"/>
                <a:gd name="T6" fmla="*/ 270900 w 398383"/>
                <a:gd name="T7" fmla="*/ 258152 h 430254"/>
                <a:gd name="T8" fmla="*/ 121108 w 398383"/>
                <a:gd name="T9" fmla="*/ 258152 h 430254"/>
                <a:gd name="T10" fmla="*/ 121108 w 398383"/>
                <a:gd name="T11" fmla="*/ 188037 h 430254"/>
                <a:gd name="T12" fmla="*/ 121108 w 398383"/>
                <a:gd name="T13" fmla="*/ 159353 h 430254"/>
                <a:gd name="T14" fmla="*/ 270900 w 398383"/>
                <a:gd name="T15" fmla="*/ 159353 h 430254"/>
                <a:gd name="T16" fmla="*/ 270900 w 398383"/>
                <a:gd name="T17" fmla="*/ 188037 h 430254"/>
                <a:gd name="T18" fmla="*/ 121108 w 398383"/>
                <a:gd name="T19" fmla="*/ 188037 h 430254"/>
                <a:gd name="T20" fmla="*/ 121108 w 398383"/>
                <a:gd name="T21" fmla="*/ 114734 h 430254"/>
                <a:gd name="T22" fmla="*/ 121108 w 398383"/>
                <a:gd name="T23" fmla="*/ 89238 h 430254"/>
                <a:gd name="T24" fmla="*/ 270900 w 398383"/>
                <a:gd name="T25" fmla="*/ 89238 h 430254"/>
                <a:gd name="T26" fmla="*/ 270900 w 398383"/>
                <a:gd name="T27" fmla="*/ 114734 h 430254"/>
                <a:gd name="T28" fmla="*/ 121108 w 398383"/>
                <a:gd name="T29" fmla="*/ 114734 h 430254"/>
                <a:gd name="T30" fmla="*/ 299584 w 398383"/>
                <a:gd name="T31" fmla="*/ 0 h 430254"/>
                <a:gd name="T32" fmla="*/ 98799 w 398383"/>
                <a:gd name="T33" fmla="*/ 0 h 430254"/>
                <a:gd name="T34" fmla="*/ 0 w 398383"/>
                <a:gd name="T35" fmla="*/ 172101 h 430254"/>
                <a:gd name="T36" fmla="*/ 98799 w 398383"/>
                <a:gd name="T37" fmla="*/ 344203 h 430254"/>
                <a:gd name="T38" fmla="*/ 229469 w 398383"/>
                <a:gd name="T39" fmla="*/ 344203 h 430254"/>
                <a:gd name="T40" fmla="*/ 347390 w 398383"/>
                <a:gd name="T41" fmla="*/ 430254 h 430254"/>
                <a:gd name="T42" fmla="*/ 328268 w 398383"/>
                <a:gd name="T43" fmla="*/ 293210 h 430254"/>
                <a:gd name="T44" fmla="*/ 398383 w 398383"/>
                <a:gd name="T45" fmla="*/ 172101 h 430254"/>
                <a:gd name="T46" fmla="*/ 299584 w 398383"/>
                <a:gd name="T47" fmla="*/ 0 h 430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8383" h="430254">
                  <a:moveTo>
                    <a:pt x="121108" y="258152"/>
                  </a:moveTo>
                  <a:lnTo>
                    <a:pt x="121108" y="232656"/>
                  </a:lnTo>
                  <a:lnTo>
                    <a:pt x="270900" y="232656"/>
                  </a:lnTo>
                  <a:lnTo>
                    <a:pt x="270900" y="258152"/>
                  </a:lnTo>
                  <a:lnTo>
                    <a:pt x="121108" y="258152"/>
                  </a:lnTo>
                  <a:moveTo>
                    <a:pt x="121108" y="188037"/>
                  </a:moveTo>
                  <a:lnTo>
                    <a:pt x="121108" y="159353"/>
                  </a:lnTo>
                  <a:lnTo>
                    <a:pt x="270900" y="159353"/>
                  </a:lnTo>
                  <a:lnTo>
                    <a:pt x="270900" y="188037"/>
                  </a:lnTo>
                  <a:lnTo>
                    <a:pt x="121108" y="188037"/>
                  </a:lnTo>
                  <a:moveTo>
                    <a:pt x="121108" y="114734"/>
                  </a:moveTo>
                  <a:lnTo>
                    <a:pt x="121108" y="89238"/>
                  </a:lnTo>
                  <a:lnTo>
                    <a:pt x="270900" y="89238"/>
                  </a:lnTo>
                  <a:lnTo>
                    <a:pt x="270900" y="114734"/>
                  </a:lnTo>
                  <a:lnTo>
                    <a:pt x="121108" y="114734"/>
                  </a:lnTo>
                  <a:moveTo>
                    <a:pt x="299584" y="0"/>
                  </a:moveTo>
                  <a:lnTo>
                    <a:pt x="98799" y="0"/>
                  </a:lnTo>
                  <a:lnTo>
                    <a:pt x="0" y="172101"/>
                  </a:lnTo>
                  <a:lnTo>
                    <a:pt x="98799" y="344203"/>
                  </a:lnTo>
                  <a:lnTo>
                    <a:pt x="229469" y="344203"/>
                  </a:lnTo>
                  <a:lnTo>
                    <a:pt x="347390" y="430254"/>
                  </a:lnTo>
                  <a:lnTo>
                    <a:pt x="328268" y="293210"/>
                  </a:lnTo>
                  <a:lnTo>
                    <a:pt x="398383" y="172101"/>
                  </a:lnTo>
                  <a:lnTo>
                    <a:pt x="299584" y="0"/>
                  </a:lnTo>
                </a:path>
              </a:pathLst>
            </a:custGeom>
            <a:gradFill rotWithShape="1"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12" name="Freeform 14"/>
            <p:cNvSpPr>
              <a:spLocks/>
            </p:cNvSpPr>
            <p:nvPr userDrawn="1"/>
          </p:nvSpPr>
          <p:spPr bwMode="auto">
            <a:xfrm>
              <a:off x="7900907" y="463906"/>
              <a:ext cx="729725" cy="914462"/>
            </a:xfrm>
            <a:custGeom>
              <a:avLst/>
              <a:gdLst>
                <a:gd name="T0" fmla="*/ 104 w 229"/>
                <a:gd name="T1" fmla="*/ 0 h 287"/>
                <a:gd name="T2" fmla="*/ 0 w 229"/>
                <a:gd name="T3" fmla="*/ 94 h 287"/>
                <a:gd name="T4" fmla="*/ 7 w 229"/>
                <a:gd name="T5" fmla="*/ 115 h 287"/>
                <a:gd name="T6" fmla="*/ 6 w 229"/>
                <a:gd name="T7" fmla="*/ 117 h 287"/>
                <a:gd name="T8" fmla="*/ 102 w 229"/>
                <a:gd name="T9" fmla="*/ 228 h 287"/>
                <a:gd name="T10" fmla="*/ 102 w 229"/>
                <a:gd name="T11" fmla="*/ 228 h 287"/>
                <a:gd name="T12" fmla="*/ 102 w 229"/>
                <a:gd name="T13" fmla="*/ 228 h 287"/>
                <a:gd name="T14" fmla="*/ 93 w 229"/>
                <a:gd name="T15" fmla="*/ 249 h 287"/>
                <a:gd name="T16" fmla="*/ 94 w 229"/>
                <a:gd name="T17" fmla="*/ 255 h 287"/>
                <a:gd name="T18" fmla="*/ 121 w 229"/>
                <a:gd name="T19" fmla="*/ 287 h 287"/>
                <a:gd name="T20" fmla="*/ 188 w 229"/>
                <a:gd name="T21" fmla="*/ 287 h 287"/>
                <a:gd name="T22" fmla="*/ 204 w 229"/>
                <a:gd name="T23" fmla="*/ 141 h 287"/>
                <a:gd name="T24" fmla="*/ 183 w 229"/>
                <a:gd name="T25" fmla="*/ 22 h 287"/>
                <a:gd name="T26" fmla="*/ 162 w 229"/>
                <a:gd name="T27" fmla="*/ 37 h 287"/>
                <a:gd name="T28" fmla="*/ 166 w 229"/>
                <a:gd name="T29" fmla="*/ 12 h 287"/>
                <a:gd name="T30" fmla="*/ 152 w 229"/>
                <a:gd name="T31" fmla="*/ 7 h 287"/>
                <a:gd name="T32" fmla="*/ 104 w 229"/>
                <a:gd name="T33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9" h="287">
                  <a:moveTo>
                    <a:pt x="104" y="0"/>
                  </a:moveTo>
                  <a:cubicBezTo>
                    <a:pt x="6" y="0"/>
                    <a:pt x="0" y="94"/>
                    <a:pt x="0" y="94"/>
                  </a:cubicBezTo>
                  <a:cubicBezTo>
                    <a:pt x="12" y="106"/>
                    <a:pt x="7" y="115"/>
                    <a:pt x="7" y="115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96" y="134"/>
                    <a:pt x="102" y="228"/>
                    <a:pt x="102" y="228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94" y="237"/>
                    <a:pt x="93" y="244"/>
                    <a:pt x="93" y="249"/>
                  </a:cubicBezTo>
                  <a:cubicBezTo>
                    <a:pt x="93" y="253"/>
                    <a:pt x="94" y="255"/>
                    <a:pt x="94" y="255"/>
                  </a:cubicBezTo>
                  <a:cubicBezTo>
                    <a:pt x="121" y="287"/>
                    <a:pt x="121" y="287"/>
                    <a:pt x="121" y="287"/>
                  </a:cubicBezTo>
                  <a:cubicBezTo>
                    <a:pt x="188" y="287"/>
                    <a:pt x="188" y="287"/>
                    <a:pt x="188" y="287"/>
                  </a:cubicBezTo>
                  <a:cubicBezTo>
                    <a:pt x="181" y="211"/>
                    <a:pt x="204" y="141"/>
                    <a:pt x="204" y="141"/>
                  </a:cubicBezTo>
                  <a:cubicBezTo>
                    <a:pt x="229" y="75"/>
                    <a:pt x="205" y="40"/>
                    <a:pt x="183" y="22"/>
                  </a:cubicBezTo>
                  <a:cubicBezTo>
                    <a:pt x="162" y="37"/>
                    <a:pt x="162" y="37"/>
                    <a:pt x="162" y="37"/>
                  </a:cubicBezTo>
                  <a:cubicBezTo>
                    <a:pt x="166" y="12"/>
                    <a:pt x="166" y="12"/>
                    <a:pt x="166" y="12"/>
                  </a:cubicBezTo>
                  <a:cubicBezTo>
                    <a:pt x="158" y="8"/>
                    <a:pt x="152" y="7"/>
                    <a:pt x="152" y="7"/>
                  </a:cubicBezTo>
                  <a:cubicBezTo>
                    <a:pt x="134" y="2"/>
                    <a:pt x="118" y="0"/>
                    <a:pt x="104" y="0"/>
                  </a:cubicBezTo>
                </a:path>
              </a:pathLst>
            </a:custGeom>
            <a:gradFill rotWithShape="1"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13" name="Freeform 15"/>
            <p:cNvSpPr>
              <a:spLocks/>
            </p:cNvSpPr>
            <p:nvPr/>
          </p:nvSpPr>
          <p:spPr bwMode="auto">
            <a:xfrm>
              <a:off x="8199695" y="1187941"/>
              <a:ext cx="28679" cy="66912"/>
            </a:xfrm>
            <a:custGeom>
              <a:avLst/>
              <a:gdLst>
                <a:gd name="T0" fmla="*/ 9 w 9"/>
                <a:gd name="T1" fmla="*/ 0 h 21"/>
                <a:gd name="T2" fmla="*/ 0 w 9"/>
                <a:gd name="T3" fmla="*/ 21 h 21"/>
                <a:gd name="T4" fmla="*/ 9 w 9"/>
                <a:gd name="T5" fmla="*/ 0 h 21"/>
                <a:gd name="T6" fmla="*/ 9 w 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1">
                  <a:moveTo>
                    <a:pt x="9" y="0"/>
                  </a:moveTo>
                  <a:cubicBezTo>
                    <a:pt x="1" y="9"/>
                    <a:pt x="0" y="16"/>
                    <a:pt x="0" y="21"/>
                  </a:cubicBezTo>
                  <a:cubicBezTo>
                    <a:pt x="0" y="16"/>
                    <a:pt x="1" y="9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343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14" name="Freeform 16"/>
            <p:cNvSpPr>
              <a:spLocks noEditPoints="1"/>
            </p:cNvSpPr>
            <p:nvPr userDrawn="1"/>
          </p:nvSpPr>
          <p:spPr bwMode="auto">
            <a:xfrm>
              <a:off x="8366896" y="157274"/>
              <a:ext cx="398322" cy="379167"/>
            </a:xfrm>
            <a:custGeom>
              <a:avLst/>
              <a:gdLst>
                <a:gd name="T0" fmla="*/ 39 w 125"/>
                <a:gd name="T1" fmla="*/ 80 h 119"/>
                <a:gd name="T2" fmla="*/ 39 w 125"/>
                <a:gd name="T3" fmla="*/ 72 h 119"/>
                <a:gd name="T4" fmla="*/ 86 w 125"/>
                <a:gd name="T5" fmla="*/ 72 h 119"/>
                <a:gd name="T6" fmla="*/ 86 w 125"/>
                <a:gd name="T7" fmla="*/ 80 h 119"/>
                <a:gd name="T8" fmla="*/ 39 w 125"/>
                <a:gd name="T9" fmla="*/ 80 h 119"/>
                <a:gd name="T10" fmla="*/ 39 w 125"/>
                <a:gd name="T11" fmla="*/ 58 h 119"/>
                <a:gd name="T12" fmla="*/ 39 w 125"/>
                <a:gd name="T13" fmla="*/ 49 h 119"/>
                <a:gd name="T14" fmla="*/ 86 w 125"/>
                <a:gd name="T15" fmla="*/ 49 h 119"/>
                <a:gd name="T16" fmla="*/ 86 w 125"/>
                <a:gd name="T17" fmla="*/ 58 h 119"/>
                <a:gd name="T18" fmla="*/ 39 w 125"/>
                <a:gd name="T19" fmla="*/ 58 h 119"/>
                <a:gd name="T20" fmla="*/ 39 w 125"/>
                <a:gd name="T21" fmla="*/ 35 h 119"/>
                <a:gd name="T22" fmla="*/ 39 w 125"/>
                <a:gd name="T23" fmla="*/ 27 h 119"/>
                <a:gd name="T24" fmla="*/ 86 w 125"/>
                <a:gd name="T25" fmla="*/ 27 h 119"/>
                <a:gd name="T26" fmla="*/ 86 w 125"/>
                <a:gd name="T27" fmla="*/ 35 h 119"/>
                <a:gd name="T28" fmla="*/ 39 w 125"/>
                <a:gd name="T29" fmla="*/ 35 h 119"/>
                <a:gd name="T30" fmla="*/ 93 w 125"/>
                <a:gd name="T31" fmla="*/ 0 h 119"/>
                <a:gd name="T32" fmla="*/ 31 w 125"/>
                <a:gd name="T33" fmla="*/ 0 h 119"/>
                <a:gd name="T34" fmla="*/ 0 w 125"/>
                <a:gd name="T35" fmla="*/ 54 h 119"/>
                <a:gd name="T36" fmla="*/ 21 w 125"/>
                <a:gd name="T37" fmla="*/ 91 h 119"/>
                <a:gd name="T38" fmla="*/ 19 w 125"/>
                <a:gd name="T39" fmla="*/ 109 h 119"/>
                <a:gd name="T40" fmla="*/ 36 w 125"/>
                <a:gd name="T41" fmla="*/ 119 h 119"/>
                <a:gd name="T42" fmla="*/ 36 w 125"/>
                <a:gd name="T43" fmla="*/ 119 h 119"/>
                <a:gd name="T44" fmla="*/ 36 w 125"/>
                <a:gd name="T45" fmla="*/ 119 h 119"/>
                <a:gd name="T46" fmla="*/ 52 w 125"/>
                <a:gd name="T47" fmla="*/ 108 h 119"/>
                <a:gd name="T48" fmla="*/ 93 w 125"/>
                <a:gd name="T49" fmla="*/ 108 h 119"/>
                <a:gd name="T50" fmla="*/ 125 w 125"/>
                <a:gd name="T51" fmla="*/ 54 h 119"/>
                <a:gd name="T52" fmla="*/ 93 w 125"/>
                <a:gd name="T5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19">
                  <a:moveTo>
                    <a:pt x="39" y="80"/>
                  </a:moveTo>
                  <a:cubicBezTo>
                    <a:pt x="39" y="72"/>
                    <a:pt x="39" y="72"/>
                    <a:pt x="39" y="72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39" y="80"/>
                    <a:pt x="39" y="80"/>
                    <a:pt x="39" y="80"/>
                  </a:cubicBezTo>
                  <a:moveTo>
                    <a:pt x="39" y="58"/>
                  </a:moveTo>
                  <a:cubicBezTo>
                    <a:pt x="39" y="49"/>
                    <a:pt x="39" y="49"/>
                    <a:pt x="39" y="49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39" y="58"/>
                    <a:pt x="39" y="58"/>
                    <a:pt x="39" y="58"/>
                  </a:cubicBezTo>
                  <a:moveTo>
                    <a:pt x="39" y="35"/>
                  </a:moveTo>
                  <a:cubicBezTo>
                    <a:pt x="39" y="27"/>
                    <a:pt x="39" y="27"/>
                    <a:pt x="39" y="27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39" y="35"/>
                    <a:pt x="39" y="35"/>
                    <a:pt x="39" y="35"/>
                  </a:cubicBezTo>
                  <a:moveTo>
                    <a:pt x="93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24" y="112"/>
                    <a:pt x="30" y="115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52" y="108"/>
                    <a:pt x="52" y="108"/>
                    <a:pt x="52" y="108"/>
                  </a:cubicBezTo>
                  <a:cubicBezTo>
                    <a:pt x="93" y="108"/>
                    <a:pt x="93" y="108"/>
                    <a:pt x="93" y="108"/>
                  </a:cubicBezTo>
                  <a:cubicBezTo>
                    <a:pt x="125" y="54"/>
                    <a:pt x="125" y="54"/>
                    <a:pt x="125" y="54"/>
                  </a:cubicBezTo>
                  <a:cubicBezTo>
                    <a:pt x="93" y="0"/>
                    <a:pt x="93" y="0"/>
                    <a:pt x="93" y="0"/>
                  </a:cubicBezTo>
                </a:path>
              </a:pathLst>
            </a:custGeom>
            <a:gradFill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15" name="Freeform 17"/>
            <p:cNvSpPr>
              <a:spLocks/>
            </p:cNvSpPr>
            <p:nvPr userDrawn="1"/>
          </p:nvSpPr>
          <p:spPr bwMode="auto">
            <a:xfrm>
              <a:off x="8414694" y="504578"/>
              <a:ext cx="66918" cy="79656"/>
            </a:xfrm>
            <a:custGeom>
              <a:avLst/>
              <a:gdLst>
                <a:gd name="T0" fmla="*/ 4 w 21"/>
                <a:gd name="T1" fmla="*/ 0 h 25"/>
                <a:gd name="T2" fmla="*/ 4 w 21"/>
                <a:gd name="T3" fmla="*/ 0 h 25"/>
                <a:gd name="T4" fmla="*/ 4 w 21"/>
                <a:gd name="T5" fmla="*/ 0 h 25"/>
                <a:gd name="T6" fmla="*/ 0 w 21"/>
                <a:gd name="T7" fmla="*/ 25 h 25"/>
                <a:gd name="T8" fmla="*/ 21 w 21"/>
                <a:gd name="T9" fmla="*/ 10 h 25"/>
                <a:gd name="T10" fmla="*/ 4 w 21"/>
                <a:gd name="T11" fmla="*/ 0 h 25"/>
                <a:gd name="T12" fmla="*/ 4 w 21"/>
                <a:gd name="T13" fmla="*/ 0 h 25"/>
                <a:gd name="T14" fmla="*/ 4 w 21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5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5" y="6"/>
                    <a:pt x="9" y="3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16" name="Freeform 18"/>
            <p:cNvSpPr>
              <a:spLocks/>
            </p:cNvSpPr>
            <p:nvPr/>
          </p:nvSpPr>
          <p:spPr bwMode="auto">
            <a:xfrm>
              <a:off x="8419569" y="499704"/>
              <a:ext cx="12746" cy="79656"/>
            </a:xfrm>
            <a:custGeom>
              <a:avLst/>
              <a:gdLst>
                <a:gd name="T0" fmla="*/ 12748 w 12748"/>
                <a:gd name="T1" fmla="*/ 0 h 79676"/>
                <a:gd name="T2" fmla="*/ 0 w 12748"/>
                <a:gd name="T3" fmla="*/ 79676 h 79676"/>
                <a:gd name="T4" fmla="*/ 12748 w 12748"/>
                <a:gd name="T5" fmla="*/ 0 h 79676"/>
                <a:gd name="T6" fmla="*/ 12748 w 12748"/>
                <a:gd name="T7" fmla="*/ 0 h 79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48" h="79676">
                  <a:moveTo>
                    <a:pt x="12748" y="0"/>
                  </a:moveTo>
                  <a:lnTo>
                    <a:pt x="0" y="79676"/>
                  </a:lnTo>
                  <a:lnTo>
                    <a:pt x="12748" y="0"/>
                  </a:lnTo>
                  <a:lnTo>
                    <a:pt x="12748" y="0"/>
                  </a:lnTo>
                  <a:close/>
                </a:path>
              </a:pathLst>
            </a:custGeom>
            <a:solidFill>
              <a:srgbClr val="343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17" name="Freeform 19"/>
            <p:cNvSpPr>
              <a:spLocks/>
            </p:cNvSpPr>
            <p:nvPr/>
          </p:nvSpPr>
          <p:spPr bwMode="auto">
            <a:xfrm>
              <a:off x="8419569" y="499704"/>
              <a:ext cx="12746" cy="79656"/>
            </a:xfrm>
            <a:custGeom>
              <a:avLst/>
              <a:gdLst>
                <a:gd name="T0" fmla="*/ 12748 w 12748"/>
                <a:gd name="T1" fmla="*/ 0 h 79676"/>
                <a:gd name="T2" fmla="*/ 0 w 12748"/>
                <a:gd name="T3" fmla="*/ 79676 h 79676"/>
                <a:gd name="T4" fmla="*/ 12748 w 12748"/>
                <a:gd name="T5" fmla="*/ 0 h 79676"/>
                <a:gd name="T6" fmla="*/ 12748 w 12748"/>
                <a:gd name="T7" fmla="*/ 0 h 79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48" h="79676">
                  <a:moveTo>
                    <a:pt x="12748" y="0"/>
                  </a:moveTo>
                  <a:lnTo>
                    <a:pt x="0" y="79676"/>
                  </a:lnTo>
                  <a:lnTo>
                    <a:pt x="12748" y="0"/>
                  </a:lnTo>
                  <a:lnTo>
                    <a:pt x="12748" y="0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8432315" y="499704"/>
              <a:ext cx="54172" cy="31862"/>
            </a:xfrm>
            <a:custGeom>
              <a:avLst/>
              <a:gdLst>
                <a:gd name="T0" fmla="*/ 0 w 17"/>
                <a:gd name="T1" fmla="*/ 0 h 10"/>
                <a:gd name="T2" fmla="*/ 0 w 17"/>
                <a:gd name="T3" fmla="*/ 0 h 10"/>
                <a:gd name="T4" fmla="*/ 17 w 17"/>
                <a:gd name="T5" fmla="*/ 10 h 10"/>
                <a:gd name="T6" fmla="*/ 17 w 17"/>
                <a:gd name="T7" fmla="*/ 10 h 10"/>
                <a:gd name="T8" fmla="*/ 0 w 1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3"/>
                    <a:pt x="11" y="6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1" y="6"/>
                    <a:pt x="5" y="3"/>
                    <a:pt x="0" y="0"/>
                  </a:cubicBezTo>
                </a:path>
              </a:pathLst>
            </a:custGeom>
            <a:solidFill>
              <a:srgbClr val="343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19" name="Freeform 21"/>
            <p:cNvSpPr>
              <a:spLocks noEditPoints="1"/>
            </p:cNvSpPr>
            <p:nvPr userDrawn="1"/>
          </p:nvSpPr>
          <p:spPr bwMode="auto">
            <a:xfrm>
              <a:off x="6157100" y="1299460"/>
              <a:ext cx="312285" cy="165686"/>
            </a:xfrm>
            <a:custGeom>
              <a:avLst/>
              <a:gdLst>
                <a:gd name="T0" fmla="*/ 54 w 98"/>
                <a:gd name="T1" fmla="*/ 52 h 52"/>
                <a:gd name="T2" fmla="*/ 98 w 98"/>
                <a:gd name="T3" fmla="*/ 26 h 52"/>
                <a:gd name="T4" fmla="*/ 54 w 98"/>
                <a:gd name="T5" fmla="*/ 0 h 52"/>
                <a:gd name="T6" fmla="*/ 54 w 98"/>
                <a:gd name="T7" fmla="*/ 15 h 52"/>
                <a:gd name="T8" fmla="*/ 0 w 98"/>
                <a:gd name="T9" fmla="*/ 15 h 52"/>
                <a:gd name="T10" fmla="*/ 0 w 98"/>
                <a:gd name="T11" fmla="*/ 36 h 52"/>
                <a:gd name="T12" fmla="*/ 54 w 98"/>
                <a:gd name="T13" fmla="*/ 36 h 52"/>
                <a:gd name="T14" fmla="*/ 54 w 98"/>
                <a:gd name="T15" fmla="*/ 52 h 52"/>
                <a:gd name="T16" fmla="*/ 7 w 98"/>
                <a:gd name="T17" fmla="*/ 30 h 52"/>
                <a:gd name="T18" fmla="*/ 7 w 98"/>
                <a:gd name="T19" fmla="*/ 22 h 52"/>
                <a:gd name="T20" fmla="*/ 61 w 98"/>
                <a:gd name="T21" fmla="*/ 22 h 52"/>
                <a:gd name="T22" fmla="*/ 61 w 98"/>
                <a:gd name="T23" fmla="*/ 11 h 52"/>
                <a:gd name="T24" fmla="*/ 86 w 98"/>
                <a:gd name="T25" fmla="*/ 26 h 52"/>
                <a:gd name="T26" fmla="*/ 61 w 98"/>
                <a:gd name="T27" fmla="*/ 40 h 52"/>
                <a:gd name="T28" fmla="*/ 61 w 98"/>
                <a:gd name="T29" fmla="*/ 30 h 52"/>
                <a:gd name="T30" fmla="*/ 7 w 98"/>
                <a:gd name="T31" fmla="*/ 3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" h="52">
                  <a:moveTo>
                    <a:pt x="54" y="52"/>
                  </a:moveTo>
                  <a:cubicBezTo>
                    <a:pt x="98" y="26"/>
                    <a:pt x="98" y="26"/>
                    <a:pt x="98" y="2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11"/>
                    <a:pt x="54" y="15"/>
                  </a:cubicBezTo>
                  <a:cubicBezTo>
                    <a:pt x="48" y="15"/>
                    <a:pt x="0" y="15"/>
                    <a:pt x="0" y="1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48" y="36"/>
                    <a:pt x="54" y="36"/>
                  </a:cubicBezTo>
                  <a:cubicBezTo>
                    <a:pt x="54" y="40"/>
                    <a:pt x="54" y="52"/>
                    <a:pt x="54" y="52"/>
                  </a:cubicBezTo>
                  <a:close/>
                  <a:moveTo>
                    <a:pt x="7" y="30"/>
                  </a:moveTo>
                  <a:cubicBezTo>
                    <a:pt x="7" y="27"/>
                    <a:pt x="7" y="24"/>
                    <a:pt x="7" y="22"/>
                  </a:cubicBezTo>
                  <a:cubicBezTo>
                    <a:pt x="13" y="22"/>
                    <a:pt x="61" y="22"/>
                    <a:pt x="61" y="22"/>
                  </a:cubicBezTo>
                  <a:cubicBezTo>
                    <a:pt x="61" y="22"/>
                    <a:pt x="61" y="15"/>
                    <a:pt x="61" y="11"/>
                  </a:cubicBezTo>
                  <a:cubicBezTo>
                    <a:pt x="67" y="15"/>
                    <a:pt x="80" y="22"/>
                    <a:pt x="86" y="26"/>
                  </a:cubicBezTo>
                  <a:cubicBezTo>
                    <a:pt x="80" y="29"/>
                    <a:pt x="67" y="37"/>
                    <a:pt x="61" y="40"/>
                  </a:cubicBezTo>
                  <a:cubicBezTo>
                    <a:pt x="61" y="37"/>
                    <a:pt x="61" y="30"/>
                    <a:pt x="61" y="30"/>
                  </a:cubicBezTo>
                  <a:cubicBezTo>
                    <a:pt x="61" y="30"/>
                    <a:pt x="13" y="30"/>
                    <a:pt x="7" y="3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20" name="Freeform 22"/>
            <p:cNvSpPr>
              <a:spLocks noEditPoints="1"/>
            </p:cNvSpPr>
            <p:nvPr userDrawn="1"/>
          </p:nvSpPr>
          <p:spPr bwMode="auto">
            <a:xfrm>
              <a:off x="5943600" y="1395049"/>
              <a:ext cx="356896" cy="187991"/>
            </a:xfrm>
            <a:custGeom>
              <a:avLst/>
              <a:gdLst>
                <a:gd name="T0" fmla="*/ 43 w 112"/>
                <a:gd name="T1" fmla="*/ 46 h 59"/>
                <a:gd name="T2" fmla="*/ 15 w 112"/>
                <a:gd name="T3" fmla="*/ 30 h 59"/>
                <a:gd name="T4" fmla="*/ 43 w 112"/>
                <a:gd name="T5" fmla="*/ 13 h 59"/>
                <a:gd name="T6" fmla="*/ 43 w 112"/>
                <a:gd name="T7" fmla="*/ 25 h 59"/>
                <a:gd name="T8" fmla="*/ 104 w 112"/>
                <a:gd name="T9" fmla="*/ 25 h 59"/>
                <a:gd name="T10" fmla="*/ 104 w 112"/>
                <a:gd name="T11" fmla="*/ 34 h 59"/>
                <a:gd name="T12" fmla="*/ 43 w 112"/>
                <a:gd name="T13" fmla="*/ 34 h 59"/>
                <a:gd name="T14" fmla="*/ 43 w 112"/>
                <a:gd name="T15" fmla="*/ 46 h 59"/>
                <a:gd name="T16" fmla="*/ 50 w 112"/>
                <a:gd name="T17" fmla="*/ 0 h 59"/>
                <a:gd name="T18" fmla="*/ 0 w 112"/>
                <a:gd name="T19" fmla="*/ 30 h 59"/>
                <a:gd name="T20" fmla="*/ 50 w 112"/>
                <a:gd name="T21" fmla="*/ 59 h 59"/>
                <a:gd name="T22" fmla="*/ 50 w 112"/>
                <a:gd name="T23" fmla="*/ 42 h 59"/>
                <a:gd name="T24" fmla="*/ 112 w 112"/>
                <a:gd name="T25" fmla="*/ 42 h 59"/>
                <a:gd name="T26" fmla="*/ 112 w 112"/>
                <a:gd name="T27" fmla="*/ 17 h 59"/>
                <a:gd name="T28" fmla="*/ 50 w 112"/>
                <a:gd name="T29" fmla="*/ 17 h 59"/>
                <a:gd name="T30" fmla="*/ 50 w 112"/>
                <a:gd name="T3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" h="59">
                  <a:moveTo>
                    <a:pt x="43" y="46"/>
                  </a:moveTo>
                  <a:cubicBezTo>
                    <a:pt x="36" y="42"/>
                    <a:pt x="21" y="34"/>
                    <a:pt x="15" y="30"/>
                  </a:cubicBezTo>
                  <a:cubicBezTo>
                    <a:pt x="21" y="26"/>
                    <a:pt x="36" y="17"/>
                    <a:pt x="43" y="13"/>
                  </a:cubicBezTo>
                  <a:cubicBezTo>
                    <a:pt x="43" y="17"/>
                    <a:pt x="43" y="25"/>
                    <a:pt x="43" y="25"/>
                  </a:cubicBezTo>
                  <a:cubicBezTo>
                    <a:pt x="43" y="25"/>
                    <a:pt x="98" y="25"/>
                    <a:pt x="104" y="25"/>
                  </a:cubicBezTo>
                  <a:cubicBezTo>
                    <a:pt x="104" y="28"/>
                    <a:pt x="104" y="31"/>
                    <a:pt x="104" y="34"/>
                  </a:cubicBezTo>
                  <a:cubicBezTo>
                    <a:pt x="98" y="34"/>
                    <a:pt x="43" y="34"/>
                    <a:pt x="43" y="34"/>
                  </a:cubicBezTo>
                  <a:cubicBezTo>
                    <a:pt x="43" y="34"/>
                    <a:pt x="43" y="42"/>
                    <a:pt x="43" y="46"/>
                  </a:cubicBezTo>
                  <a:moveTo>
                    <a:pt x="50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50" y="59"/>
                    <a:pt x="50" y="46"/>
                    <a:pt x="50" y="42"/>
                  </a:cubicBezTo>
                  <a:cubicBezTo>
                    <a:pt x="57" y="42"/>
                    <a:pt x="112" y="42"/>
                    <a:pt x="112" y="42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57" y="17"/>
                    <a:pt x="50" y="17"/>
                  </a:cubicBezTo>
                  <a:cubicBezTo>
                    <a:pt x="50" y="13"/>
                    <a:pt x="50" y="0"/>
                    <a:pt x="50" y="0"/>
                  </a:cubicBezTo>
                </a:path>
              </a:pathLst>
            </a:custGeom>
            <a:gradFill rotWithShape="1"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21" name="Freeform 24"/>
            <p:cNvSpPr>
              <a:spLocks noEditPoints="1"/>
            </p:cNvSpPr>
            <p:nvPr userDrawn="1"/>
          </p:nvSpPr>
          <p:spPr bwMode="auto">
            <a:xfrm>
              <a:off x="8577901" y="1038186"/>
              <a:ext cx="261299" cy="229411"/>
            </a:xfrm>
            <a:custGeom>
              <a:avLst/>
              <a:gdLst>
                <a:gd name="T0" fmla="*/ 89238 w 261339"/>
                <a:gd name="T1" fmla="*/ 188036 h 229468"/>
                <a:gd name="T2" fmla="*/ 44619 w 261339"/>
                <a:gd name="T3" fmla="*/ 114734 h 229468"/>
                <a:gd name="T4" fmla="*/ 89238 w 261339"/>
                <a:gd name="T5" fmla="*/ 38244 h 229468"/>
                <a:gd name="T6" fmla="*/ 175289 w 261339"/>
                <a:gd name="T7" fmla="*/ 38244 h 229468"/>
                <a:gd name="T8" fmla="*/ 216721 w 261339"/>
                <a:gd name="T9" fmla="*/ 114734 h 229468"/>
                <a:gd name="T10" fmla="*/ 175289 w 261339"/>
                <a:gd name="T11" fmla="*/ 188036 h 229468"/>
                <a:gd name="T12" fmla="*/ 89238 w 261339"/>
                <a:gd name="T13" fmla="*/ 188036 h 229468"/>
                <a:gd name="T14" fmla="*/ 197598 w 261339"/>
                <a:gd name="T15" fmla="*/ 0 h 229468"/>
                <a:gd name="T16" fmla="*/ 63741 w 261339"/>
                <a:gd name="T17" fmla="*/ 0 h 229468"/>
                <a:gd name="T18" fmla="*/ 0 w 261339"/>
                <a:gd name="T19" fmla="*/ 114734 h 229468"/>
                <a:gd name="T20" fmla="*/ 63741 w 261339"/>
                <a:gd name="T21" fmla="*/ 229468 h 229468"/>
                <a:gd name="T22" fmla="*/ 197598 w 261339"/>
                <a:gd name="T23" fmla="*/ 229468 h 229468"/>
                <a:gd name="T24" fmla="*/ 261339 w 261339"/>
                <a:gd name="T25" fmla="*/ 114734 h 229468"/>
                <a:gd name="T26" fmla="*/ 197598 w 261339"/>
                <a:gd name="T27" fmla="*/ 0 h 229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1339" h="229468">
                  <a:moveTo>
                    <a:pt x="89238" y="188036"/>
                  </a:moveTo>
                  <a:lnTo>
                    <a:pt x="44619" y="114734"/>
                  </a:lnTo>
                  <a:lnTo>
                    <a:pt x="89238" y="38244"/>
                  </a:lnTo>
                  <a:lnTo>
                    <a:pt x="175289" y="38244"/>
                  </a:lnTo>
                  <a:lnTo>
                    <a:pt x="216721" y="114734"/>
                  </a:lnTo>
                  <a:lnTo>
                    <a:pt x="175289" y="188036"/>
                  </a:lnTo>
                  <a:lnTo>
                    <a:pt x="89238" y="188036"/>
                  </a:lnTo>
                  <a:moveTo>
                    <a:pt x="197598" y="0"/>
                  </a:moveTo>
                  <a:lnTo>
                    <a:pt x="63741" y="0"/>
                  </a:lnTo>
                  <a:lnTo>
                    <a:pt x="0" y="114734"/>
                  </a:lnTo>
                  <a:lnTo>
                    <a:pt x="63741" y="229468"/>
                  </a:lnTo>
                  <a:lnTo>
                    <a:pt x="197598" y="229468"/>
                  </a:lnTo>
                  <a:lnTo>
                    <a:pt x="261339" y="114734"/>
                  </a:lnTo>
                  <a:lnTo>
                    <a:pt x="197598" y="0"/>
                  </a:lnTo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22" name="Freeform 26"/>
            <p:cNvSpPr>
              <a:spLocks noEditPoints="1"/>
            </p:cNvSpPr>
            <p:nvPr/>
          </p:nvSpPr>
          <p:spPr bwMode="auto">
            <a:xfrm>
              <a:off x="8839200" y="942597"/>
              <a:ext cx="210314" cy="181617"/>
            </a:xfrm>
            <a:custGeom>
              <a:avLst/>
              <a:gdLst>
                <a:gd name="T0" fmla="*/ 70115 w 210346"/>
                <a:gd name="T1" fmla="*/ 149792 h 181662"/>
                <a:gd name="T2" fmla="*/ 38244 w 210346"/>
                <a:gd name="T3" fmla="*/ 92425 h 181662"/>
                <a:gd name="T4" fmla="*/ 70115 w 210346"/>
                <a:gd name="T5" fmla="*/ 31870 h 181662"/>
                <a:gd name="T6" fmla="*/ 140230 w 210346"/>
                <a:gd name="T7" fmla="*/ 31870 h 181662"/>
                <a:gd name="T8" fmla="*/ 175288 w 210346"/>
                <a:gd name="T9" fmla="*/ 92425 h 181662"/>
                <a:gd name="T10" fmla="*/ 140230 w 210346"/>
                <a:gd name="T11" fmla="*/ 149792 h 181662"/>
                <a:gd name="T12" fmla="*/ 70115 w 210346"/>
                <a:gd name="T13" fmla="*/ 149792 h 181662"/>
                <a:gd name="T14" fmla="*/ 159353 w 210346"/>
                <a:gd name="T15" fmla="*/ 0 h 181662"/>
                <a:gd name="T16" fmla="*/ 54180 w 210346"/>
                <a:gd name="T17" fmla="*/ 0 h 181662"/>
                <a:gd name="T18" fmla="*/ 0 w 210346"/>
                <a:gd name="T19" fmla="*/ 92425 h 181662"/>
                <a:gd name="T20" fmla="*/ 54180 w 210346"/>
                <a:gd name="T21" fmla="*/ 181662 h 181662"/>
                <a:gd name="T22" fmla="*/ 159353 w 210346"/>
                <a:gd name="T23" fmla="*/ 181662 h 181662"/>
                <a:gd name="T24" fmla="*/ 210346 w 210346"/>
                <a:gd name="T25" fmla="*/ 92425 h 181662"/>
                <a:gd name="T26" fmla="*/ 159353 w 210346"/>
                <a:gd name="T27" fmla="*/ 0 h 181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0346" h="181662">
                  <a:moveTo>
                    <a:pt x="70115" y="149792"/>
                  </a:moveTo>
                  <a:lnTo>
                    <a:pt x="38244" y="92425"/>
                  </a:lnTo>
                  <a:lnTo>
                    <a:pt x="70115" y="31870"/>
                  </a:lnTo>
                  <a:lnTo>
                    <a:pt x="140230" y="31870"/>
                  </a:lnTo>
                  <a:lnTo>
                    <a:pt x="175288" y="92425"/>
                  </a:lnTo>
                  <a:lnTo>
                    <a:pt x="140230" y="149792"/>
                  </a:lnTo>
                  <a:lnTo>
                    <a:pt x="70115" y="149792"/>
                  </a:lnTo>
                  <a:moveTo>
                    <a:pt x="159353" y="0"/>
                  </a:moveTo>
                  <a:lnTo>
                    <a:pt x="54180" y="0"/>
                  </a:lnTo>
                  <a:lnTo>
                    <a:pt x="0" y="92425"/>
                  </a:lnTo>
                  <a:lnTo>
                    <a:pt x="54180" y="181662"/>
                  </a:lnTo>
                  <a:lnTo>
                    <a:pt x="159353" y="181662"/>
                  </a:lnTo>
                  <a:lnTo>
                    <a:pt x="210346" y="92425"/>
                  </a:lnTo>
                  <a:lnTo>
                    <a:pt x="159353" y="0"/>
                  </a:lnTo>
                </a:path>
              </a:pathLst>
            </a:custGeom>
            <a:gradFill rotWithShape="1"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23" name="Freeform 28"/>
            <p:cNvSpPr>
              <a:spLocks noEditPoints="1"/>
            </p:cNvSpPr>
            <p:nvPr/>
          </p:nvSpPr>
          <p:spPr bwMode="auto">
            <a:xfrm>
              <a:off x="8683058" y="878871"/>
              <a:ext cx="156142" cy="137010"/>
            </a:xfrm>
            <a:custGeom>
              <a:avLst/>
              <a:gdLst>
                <a:gd name="T0" fmla="*/ 54180 w 156166"/>
                <a:gd name="T1" fmla="*/ 111548 h 137044"/>
                <a:gd name="T2" fmla="*/ 28683 w 156166"/>
                <a:gd name="T3" fmla="*/ 70116 h 137044"/>
                <a:gd name="T4" fmla="*/ 54180 w 156166"/>
                <a:gd name="T5" fmla="*/ 25497 h 137044"/>
                <a:gd name="T6" fmla="*/ 105173 w 156166"/>
                <a:gd name="T7" fmla="*/ 25497 h 137044"/>
                <a:gd name="T8" fmla="*/ 130669 w 156166"/>
                <a:gd name="T9" fmla="*/ 70116 h 137044"/>
                <a:gd name="T10" fmla="*/ 105173 w 156166"/>
                <a:gd name="T11" fmla="*/ 111548 h 137044"/>
                <a:gd name="T12" fmla="*/ 54180 w 156166"/>
                <a:gd name="T13" fmla="*/ 111548 h 137044"/>
                <a:gd name="T14" fmla="*/ 117921 w 156166"/>
                <a:gd name="T15" fmla="*/ 0 h 137044"/>
                <a:gd name="T16" fmla="*/ 38245 w 156166"/>
                <a:gd name="T17" fmla="*/ 0 h 137044"/>
                <a:gd name="T18" fmla="*/ 0 w 156166"/>
                <a:gd name="T19" fmla="*/ 70116 h 137044"/>
                <a:gd name="T20" fmla="*/ 38245 w 156166"/>
                <a:gd name="T21" fmla="*/ 137044 h 137044"/>
                <a:gd name="T22" fmla="*/ 117921 w 156166"/>
                <a:gd name="T23" fmla="*/ 137044 h 137044"/>
                <a:gd name="T24" fmla="*/ 156166 w 156166"/>
                <a:gd name="T25" fmla="*/ 70116 h 137044"/>
                <a:gd name="T26" fmla="*/ 117921 w 156166"/>
                <a:gd name="T27" fmla="*/ 0 h 137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166" h="137044">
                  <a:moveTo>
                    <a:pt x="54180" y="111548"/>
                  </a:moveTo>
                  <a:lnTo>
                    <a:pt x="28683" y="70116"/>
                  </a:lnTo>
                  <a:lnTo>
                    <a:pt x="54180" y="25497"/>
                  </a:lnTo>
                  <a:lnTo>
                    <a:pt x="105173" y="25497"/>
                  </a:lnTo>
                  <a:lnTo>
                    <a:pt x="130669" y="70116"/>
                  </a:lnTo>
                  <a:lnTo>
                    <a:pt x="105173" y="111548"/>
                  </a:lnTo>
                  <a:lnTo>
                    <a:pt x="54180" y="111548"/>
                  </a:lnTo>
                  <a:moveTo>
                    <a:pt x="117921" y="0"/>
                  </a:moveTo>
                  <a:lnTo>
                    <a:pt x="38245" y="0"/>
                  </a:lnTo>
                  <a:lnTo>
                    <a:pt x="0" y="70116"/>
                  </a:lnTo>
                  <a:lnTo>
                    <a:pt x="38245" y="137044"/>
                  </a:lnTo>
                  <a:lnTo>
                    <a:pt x="117921" y="137044"/>
                  </a:lnTo>
                  <a:lnTo>
                    <a:pt x="156166" y="70116"/>
                  </a:lnTo>
                  <a:lnTo>
                    <a:pt x="117921" y="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24" name="Freeform 29"/>
            <p:cNvSpPr>
              <a:spLocks noEditPoints="1"/>
            </p:cNvSpPr>
            <p:nvPr/>
          </p:nvSpPr>
          <p:spPr bwMode="auto">
            <a:xfrm>
              <a:off x="8145523" y="601665"/>
              <a:ext cx="229434" cy="328186"/>
            </a:xfrm>
            <a:custGeom>
              <a:avLst/>
              <a:gdLst>
                <a:gd name="T0" fmla="*/ 0 w 229469"/>
                <a:gd name="T1" fmla="*/ 98799 h 328267"/>
                <a:gd name="T2" fmla="*/ 57368 w 229469"/>
                <a:gd name="T3" fmla="*/ 197598 h 328267"/>
                <a:gd name="T4" fmla="*/ 172102 w 229469"/>
                <a:gd name="T5" fmla="*/ 197598 h 328267"/>
                <a:gd name="T6" fmla="*/ 229469 w 229469"/>
                <a:gd name="T7" fmla="*/ 98799 h 328267"/>
                <a:gd name="T8" fmla="*/ 172102 w 229469"/>
                <a:gd name="T9" fmla="*/ 0 h 328267"/>
                <a:gd name="T10" fmla="*/ 57368 w 229469"/>
                <a:gd name="T11" fmla="*/ 0 h 328267"/>
                <a:gd name="T12" fmla="*/ 0 w 229469"/>
                <a:gd name="T13" fmla="*/ 98799 h 328267"/>
                <a:gd name="T14" fmla="*/ 41432 w 229469"/>
                <a:gd name="T15" fmla="*/ 98799 h 328267"/>
                <a:gd name="T16" fmla="*/ 79677 w 229469"/>
                <a:gd name="T17" fmla="*/ 31871 h 328267"/>
                <a:gd name="T18" fmla="*/ 152980 w 229469"/>
                <a:gd name="T19" fmla="*/ 31871 h 328267"/>
                <a:gd name="T20" fmla="*/ 191224 w 229469"/>
                <a:gd name="T21" fmla="*/ 98799 h 328267"/>
                <a:gd name="T22" fmla="*/ 152980 w 229469"/>
                <a:gd name="T23" fmla="*/ 162540 h 328267"/>
                <a:gd name="T24" fmla="*/ 79677 w 229469"/>
                <a:gd name="T25" fmla="*/ 162540 h 328267"/>
                <a:gd name="T26" fmla="*/ 41432 w 229469"/>
                <a:gd name="T27" fmla="*/ 98799 h 328267"/>
                <a:gd name="T28" fmla="*/ 146605 w 229469"/>
                <a:gd name="T29" fmla="*/ 296397 h 328267"/>
                <a:gd name="T30" fmla="*/ 86051 w 229469"/>
                <a:gd name="T31" fmla="*/ 296397 h 328267"/>
                <a:gd name="T32" fmla="*/ 86051 w 229469"/>
                <a:gd name="T33" fmla="*/ 328267 h 328267"/>
                <a:gd name="T34" fmla="*/ 146605 w 229469"/>
                <a:gd name="T35" fmla="*/ 328267 h 328267"/>
                <a:gd name="T36" fmla="*/ 146605 w 229469"/>
                <a:gd name="T37" fmla="*/ 296397 h 328267"/>
                <a:gd name="T38" fmla="*/ 172102 w 229469"/>
                <a:gd name="T39" fmla="*/ 213533 h 328267"/>
                <a:gd name="T40" fmla="*/ 57368 w 229469"/>
                <a:gd name="T41" fmla="*/ 213533 h 328267"/>
                <a:gd name="T42" fmla="*/ 57368 w 229469"/>
                <a:gd name="T43" fmla="*/ 242217 h 328267"/>
                <a:gd name="T44" fmla="*/ 172102 w 229469"/>
                <a:gd name="T45" fmla="*/ 242217 h 328267"/>
                <a:gd name="T46" fmla="*/ 172102 w 229469"/>
                <a:gd name="T47" fmla="*/ 213533 h 328267"/>
                <a:gd name="T48" fmla="*/ 172102 w 229469"/>
                <a:gd name="T49" fmla="*/ 254965 h 328267"/>
                <a:gd name="T50" fmla="*/ 57368 w 229469"/>
                <a:gd name="T51" fmla="*/ 254965 h 328267"/>
                <a:gd name="T52" fmla="*/ 57368 w 229469"/>
                <a:gd name="T53" fmla="*/ 286836 h 328267"/>
                <a:gd name="T54" fmla="*/ 172102 w 229469"/>
                <a:gd name="T55" fmla="*/ 286836 h 328267"/>
                <a:gd name="T56" fmla="*/ 172102 w 229469"/>
                <a:gd name="T57" fmla="*/ 254965 h 328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9469" h="328267">
                  <a:moveTo>
                    <a:pt x="0" y="98799"/>
                  </a:moveTo>
                  <a:lnTo>
                    <a:pt x="57368" y="197598"/>
                  </a:lnTo>
                  <a:lnTo>
                    <a:pt x="172102" y="197598"/>
                  </a:lnTo>
                  <a:lnTo>
                    <a:pt x="229469" y="98799"/>
                  </a:lnTo>
                  <a:lnTo>
                    <a:pt x="172102" y="0"/>
                  </a:lnTo>
                  <a:lnTo>
                    <a:pt x="57368" y="0"/>
                  </a:lnTo>
                  <a:lnTo>
                    <a:pt x="0" y="98799"/>
                  </a:lnTo>
                  <a:close/>
                  <a:moveTo>
                    <a:pt x="41432" y="98799"/>
                  </a:moveTo>
                  <a:lnTo>
                    <a:pt x="79677" y="31871"/>
                  </a:lnTo>
                  <a:lnTo>
                    <a:pt x="152980" y="31871"/>
                  </a:lnTo>
                  <a:lnTo>
                    <a:pt x="191224" y="98799"/>
                  </a:lnTo>
                  <a:lnTo>
                    <a:pt x="152980" y="162540"/>
                  </a:lnTo>
                  <a:lnTo>
                    <a:pt x="79677" y="162540"/>
                  </a:lnTo>
                  <a:lnTo>
                    <a:pt x="41432" y="98799"/>
                  </a:lnTo>
                  <a:close/>
                  <a:moveTo>
                    <a:pt x="146605" y="296397"/>
                  </a:moveTo>
                  <a:lnTo>
                    <a:pt x="86051" y="296397"/>
                  </a:lnTo>
                  <a:lnTo>
                    <a:pt x="86051" y="328267"/>
                  </a:lnTo>
                  <a:lnTo>
                    <a:pt x="146605" y="328267"/>
                  </a:lnTo>
                  <a:lnTo>
                    <a:pt x="146605" y="296397"/>
                  </a:lnTo>
                  <a:close/>
                  <a:moveTo>
                    <a:pt x="172102" y="213533"/>
                  </a:moveTo>
                  <a:lnTo>
                    <a:pt x="57368" y="213533"/>
                  </a:lnTo>
                  <a:lnTo>
                    <a:pt x="57368" y="242217"/>
                  </a:lnTo>
                  <a:lnTo>
                    <a:pt x="172102" y="242217"/>
                  </a:lnTo>
                  <a:lnTo>
                    <a:pt x="172102" y="213533"/>
                  </a:lnTo>
                  <a:close/>
                  <a:moveTo>
                    <a:pt x="172102" y="254965"/>
                  </a:moveTo>
                  <a:lnTo>
                    <a:pt x="57368" y="254965"/>
                  </a:lnTo>
                  <a:lnTo>
                    <a:pt x="57368" y="286836"/>
                  </a:lnTo>
                  <a:lnTo>
                    <a:pt x="172102" y="286836"/>
                  </a:lnTo>
                  <a:lnTo>
                    <a:pt x="172102" y="254965"/>
                  </a:ln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25" name="Freeform 30"/>
            <p:cNvSpPr>
              <a:spLocks noEditPoints="1"/>
            </p:cNvSpPr>
            <p:nvPr userDrawn="1"/>
          </p:nvSpPr>
          <p:spPr bwMode="auto">
            <a:xfrm>
              <a:off x="7791813" y="254361"/>
              <a:ext cx="254926" cy="251716"/>
            </a:xfrm>
            <a:custGeom>
              <a:avLst/>
              <a:gdLst>
                <a:gd name="T0" fmla="*/ 0 w 80"/>
                <a:gd name="T1" fmla="*/ 40 h 79"/>
                <a:gd name="T2" fmla="*/ 80 w 80"/>
                <a:gd name="T3" fmla="*/ 40 h 79"/>
                <a:gd name="T4" fmla="*/ 5 w 80"/>
                <a:gd name="T5" fmla="*/ 42 h 79"/>
                <a:gd name="T6" fmla="*/ 19 w 80"/>
                <a:gd name="T7" fmla="*/ 54 h 79"/>
                <a:gd name="T8" fmla="*/ 5 w 80"/>
                <a:gd name="T9" fmla="*/ 42 h 79"/>
                <a:gd name="T10" fmla="*/ 43 w 80"/>
                <a:gd name="T11" fmla="*/ 5 h 79"/>
                <a:gd name="T12" fmla="*/ 43 w 80"/>
                <a:gd name="T13" fmla="*/ 19 h 79"/>
                <a:gd name="T14" fmla="*/ 57 w 80"/>
                <a:gd name="T15" fmla="*/ 37 h 79"/>
                <a:gd name="T16" fmla="*/ 43 w 80"/>
                <a:gd name="T17" fmla="*/ 24 h 79"/>
                <a:gd name="T18" fmla="*/ 38 w 80"/>
                <a:gd name="T19" fmla="*/ 5 h 79"/>
                <a:gd name="T20" fmla="*/ 26 w 80"/>
                <a:gd name="T21" fmla="*/ 19 h 79"/>
                <a:gd name="T22" fmla="*/ 38 w 80"/>
                <a:gd name="T23" fmla="*/ 24 h 79"/>
                <a:gd name="T24" fmla="*/ 23 w 80"/>
                <a:gd name="T25" fmla="*/ 37 h 79"/>
                <a:gd name="T26" fmla="*/ 38 w 80"/>
                <a:gd name="T27" fmla="*/ 24 h 79"/>
                <a:gd name="T28" fmla="*/ 5 w 80"/>
                <a:gd name="T29" fmla="*/ 37 h 79"/>
                <a:gd name="T30" fmla="*/ 19 w 80"/>
                <a:gd name="T31" fmla="*/ 24 h 79"/>
                <a:gd name="T32" fmla="*/ 23 w 80"/>
                <a:gd name="T33" fmla="*/ 42 h 79"/>
                <a:gd name="T34" fmla="*/ 38 w 80"/>
                <a:gd name="T35" fmla="*/ 54 h 79"/>
                <a:gd name="T36" fmla="*/ 23 w 80"/>
                <a:gd name="T37" fmla="*/ 42 h 79"/>
                <a:gd name="T38" fmla="*/ 38 w 80"/>
                <a:gd name="T39" fmla="*/ 74 h 79"/>
                <a:gd name="T40" fmla="*/ 38 w 80"/>
                <a:gd name="T41" fmla="*/ 59 h 79"/>
                <a:gd name="T42" fmla="*/ 43 w 80"/>
                <a:gd name="T43" fmla="*/ 59 h 79"/>
                <a:gd name="T44" fmla="*/ 43 w 80"/>
                <a:gd name="T45" fmla="*/ 74 h 79"/>
                <a:gd name="T46" fmla="*/ 43 w 80"/>
                <a:gd name="T47" fmla="*/ 42 h 79"/>
                <a:gd name="T48" fmla="*/ 56 w 80"/>
                <a:gd name="T49" fmla="*/ 54 h 79"/>
                <a:gd name="T50" fmla="*/ 62 w 80"/>
                <a:gd name="T51" fmla="*/ 42 h 79"/>
                <a:gd name="T52" fmla="*/ 72 w 80"/>
                <a:gd name="T53" fmla="*/ 54 h 79"/>
                <a:gd name="T54" fmla="*/ 62 w 80"/>
                <a:gd name="T55" fmla="*/ 42 h 79"/>
                <a:gd name="T56" fmla="*/ 61 w 80"/>
                <a:gd name="T57" fmla="*/ 24 h 79"/>
                <a:gd name="T58" fmla="*/ 75 w 80"/>
                <a:gd name="T59" fmla="*/ 37 h 79"/>
                <a:gd name="T60" fmla="*/ 69 w 80"/>
                <a:gd name="T61" fmla="*/ 19 h 79"/>
                <a:gd name="T62" fmla="*/ 53 w 80"/>
                <a:gd name="T63" fmla="*/ 7 h 79"/>
                <a:gd name="T64" fmla="*/ 27 w 80"/>
                <a:gd name="T65" fmla="*/ 7 h 79"/>
                <a:gd name="T66" fmla="*/ 12 w 80"/>
                <a:gd name="T67" fmla="*/ 19 h 79"/>
                <a:gd name="T68" fmla="*/ 11 w 80"/>
                <a:gd name="T69" fmla="*/ 59 h 79"/>
                <a:gd name="T70" fmla="*/ 27 w 80"/>
                <a:gd name="T71" fmla="*/ 72 h 79"/>
                <a:gd name="T72" fmla="*/ 53 w 80"/>
                <a:gd name="T73" fmla="*/ 72 h 79"/>
                <a:gd name="T74" fmla="*/ 69 w 80"/>
                <a:gd name="T75" fmla="*/ 5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" h="79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79"/>
                    <a:pt x="40" y="79"/>
                  </a:cubicBezTo>
                  <a:cubicBezTo>
                    <a:pt x="62" y="79"/>
                    <a:pt x="80" y="62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lose/>
                  <a:moveTo>
                    <a:pt x="5" y="42"/>
                  </a:moveTo>
                  <a:cubicBezTo>
                    <a:pt x="18" y="42"/>
                    <a:pt x="18" y="42"/>
                    <a:pt x="18" y="42"/>
                  </a:cubicBezTo>
                  <a:cubicBezTo>
                    <a:pt x="18" y="46"/>
                    <a:pt x="18" y="50"/>
                    <a:pt x="19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7" y="50"/>
                    <a:pt x="6" y="46"/>
                    <a:pt x="5" y="42"/>
                  </a:cubicBezTo>
                  <a:close/>
                  <a:moveTo>
                    <a:pt x="43" y="19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7" y="6"/>
                    <a:pt x="52" y="12"/>
                    <a:pt x="54" y="19"/>
                  </a:cubicBezTo>
                  <a:lnTo>
                    <a:pt x="43" y="19"/>
                  </a:lnTo>
                  <a:close/>
                  <a:moveTo>
                    <a:pt x="56" y="24"/>
                  </a:moveTo>
                  <a:cubicBezTo>
                    <a:pt x="57" y="28"/>
                    <a:pt x="57" y="33"/>
                    <a:pt x="57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24"/>
                    <a:pt x="43" y="24"/>
                    <a:pt x="43" y="24"/>
                  </a:cubicBezTo>
                  <a:lnTo>
                    <a:pt x="56" y="24"/>
                  </a:lnTo>
                  <a:close/>
                  <a:moveTo>
                    <a:pt x="38" y="5"/>
                  </a:moveTo>
                  <a:cubicBezTo>
                    <a:pt x="38" y="19"/>
                    <a:pt x="38" y="19"/>
                    <a:pt x="38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9" y="12"/>
                    <a:pt x="33" y="6"/>
                    <a:pt x="38" y="5"/>
                  </a:cubicBezTo>
                  <a:close/>
                  <a:moveTo>
                    <a:pt x="38" y="24"/>
                  </a:moveTo>
                  <a:cubicBezTo>
                    <a:pt x="38" y="37"/>
                    <a:pt x="38" y="37"/>
                    <a:pt x="38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3"/>
                    <a:pt x="24" y="28"/>
                    <a:pt x="25" y="24"/>
                  </a:cubicBezTo>
                  <a:lnTo>
                    <a:pt x="38" y="24"/>
                  </a:lnTo>
                  <a:close/>
                  <a:moveTo>
                    <a:pt x="18" y="37"/>
                  </a:moveTo>
                  <a:cubicBezTo>
                    <a:pt x="5" y="37"/>
                    <a:pt x="5" y="37"/>
                    <a:pt x="5" y="37"/>
                  </a:cubicBezTo>
                  <a:cubicBezTo>
                    <a:pt x="6" y="33"/>
                    <a:pt x="7" y="28"/>
                    <a:pt x="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8"/>
                    <a:pt x="18" y="33"/>
                    <a:pt x="18" y="37"/>
                  </a:cubicBezTo>
                  <a:close/>
                  <a:moveTo>
                    <a:pt x="23" y="42"/>
                  </a:moveTo>
                  <a:cubicBezTo>
                    <a:pt x="38" y="42"/>
                    <a:pt x="38" y="42"/>
                    <a:pt x="38" y="42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3" y="50"/>
                    <a:pt x="23" y="46"/>
                    <a:pt x="23" y="42"/>
                  </a:cubicBezTo>
                  <a:close/>
                  <a:moveTo>
                    <a:pt x="38" y="59"/>
                  </a:moveTo>
                  <a:cubicBezTo>
                    <a:pt x="38" y="74"/>
                    <a:pt x="38" y="74"/>
                    <a:pt x="38" y="74"/>
                  </a:cubicBezTo>
                  <a:cubicBezTo>
                    <a:pt x="33" y="73"/>
                    <a:pt x="28" y="67"/>
                    <a:pt x="26" y="59"/>
                  </a:cubicBezTo>
                  <a:lnTo>
                    <a:pt x="38" y="59"/>
                  </a:lnTo>
                  <a:close/>
                  <a:moveTo>
                    <a:pt x="43" y="74"/>
                  </a:moveTo>
                  <a:cubicBezTo>
                    <a:pt x="43" y="59"/>
                    <a:pt x="43" y="59"/>
                    <a:pt x="43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2" y="67"/>
                    <a:pt x="47" y="73"/>
                    <a:pt x="43" y="74"/>
                  </a:cubicBezTo>
                  <a:close/>
                  <a:moveTo>
                    <a:pt x="43" y="54"/>
                  </a:moveTo>
                  <a:cubicBezTo>
                    <a:pt x="43" y="42"/>
                    <a:pt x="43" y="42"/>
                    <a:pt x="43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6"/>
                    <a:pt x="57" y="50"/>
                    <a:pt x="56" y="54"/>
                  </a:cubicBezTo>
                  <a:lnTo>
                    <a:pt x="43" y="54"/>
                  </a:lnTo>
                  <a:close/>
                  <a:moveTo>
                    <a:pt x="62" y="42"/>
                  </a:moveTo>
                  <a:cubicBezTo>
                    <a:pt x="75" y="42"/>
                    <a:pt x="75" y="42"/>
                    <a:pt x="75" y="42"/>
                  </a:cubicBezTo>
                  <a:cubicBezTo>
                    <a:pt x="75" y="46"/>
                    <a:pt x="74" y="50"/>
                    <a:pt x="72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2" y="50"/>
                    <a:pt x="62" y="46"/>
                    <a:pt x="62" y="42"/>
                  </a:cubicBezTo>
                  <a:close/>
                  <a:moveTo>
                    <a:pt x="62" y="37"/>
                  </a:moveTo>
                  <a:cubicBezTo>
                    <a:pt x="62" y="33"/>
                    <a:pt x="62" y="28"/>
                    <a:pt x="61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4" y="28"/>
                    <a:pt x="75" y="33"/>
                    <a:pt x="75" y="37"/>
                  </a:cubicBezTo>
                  <a:lnTo>
                    <a:pt x="62" y="37"/>
                  </a:lnTo>
                  <a:close/>
                  <a:moveTo>
                    <a:pt x="69" y="19"/>
                  </a:moveTo>
                  <a:cubicBezTo>
                    <a:pt x="59" y="19"/>
                    <a:pt x="59" y="19"/>
                    <a:pt x="59" y="19"/>
                  </a:cubicBezTo>
                  <a:cubicBezTo>
                    <a:pt x="58" y="15"/>
                    <a:pt x="56" y="10"/>
                    <a:pt x="53" y="7"/>
                  </a:cubicBezTo>
                  <a:cubicBezTo>
                    <a:pt x="60" y="10"/>
                    <a:pt x="65" y="14"/>
                    <a:pt x="69" y="19"/>
                  </a:cubicBezTo>
                  <a:close/>
                  <a:moveTo>
                    <a:pt x="27" y="7"/>
                  </a:moveTo>
                  <a:cubicBezTo>
                    <a:pt x="24" y="10"/>
                    <a:pt x="22" y="15"/>
                    <a:pt x="21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5" y="14"/>
                    <a:pt x="21" y="10"/>
                    <a:pt x="27" y="7"/>
                  </a:cubicBezTo>
                  <a:close/>
                  <a:moveTo>
                    <a:pt x="11" y="59"/>
                  </a:moveTo>
                  <a:cubicBezTo>
                    <a:pt x="21" y="59"/>
                    <a:pt x="21" y="59"/>
                    <a:pt x="21" y="59"/>
                  </a:cubicBezTo>
                  <a:cubicBezTo>
                    <a:pt x="22" y="64"/>
                    <a:pt x="24" y="69"/>
                    <a:pt x="27" y="72"/>
                  </a:cubicBezTo>
                  <a:cubicBezTo>
                    <a:pt x="20" y="69"/>
                    <a:pt x="15" y="65"/>
                    <a:pt x="11" y="59"/>
                  </a:cubicBezTo>
                  <a:close/>
                  <a:moveTo>
                    <a:pt x="53" y="72"/>
                  </a:moveTo>
                  <a:cubicBezTo>
                    <a:pt x="56" y="69"/>
                    <a:pt x="58" y="64"/>
                    <a:pt x="60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5" y="65"/>
                    <a:pt x="60" y="69"/>
                    <a:pt x="53" y="7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26" name="Freeform 31"/>
            <p:cNvSpPr>
              <a:spLocks noEditPoints="1"/>
            </p:cNvSpPr>
            <p:nvPr userDrawn="1"/>
          </p:nvSpPr>
          <p:spPr bwMode="auto">
            <a:xfrm>
              <a:off x="8585270" y="1305833"/>
              <a:ext cx="172076" cy="219853"/>
            </a:xfrm>
            <a:custGeom>
              <a:avLst/>
              <a:gdLst>
                <a:gd name="T0" fmla="*/ 127483 w 172102"/>
                <a:gd name="T1" fmla="*/ 0 h 219907"/>
                <a:gd name="T2" fmla="*/ 41432 w 172102"/>
                <a:gd name="T3" fmla="*/ 0 h 219907"/>
                <a:gd name="T4" fmla="*/ 0 w 172102"/>
                <a:gd name="T5" fmla="*/ 73303 h 219907"/>
                <a:gd name="T6" fmla="*/ 35058 w 172102"/>
                <a:gd name="T7" fmla="*/ 133857 h 219907"/>
                <a:gd name="T8" fmla="*/ 0 w 172102"/>
                <a:gd name="T9" fmla="*/ 194411 h 219907"/>
                <a:gd name="T10" fmla="*/ 15936 w 172102"/>
                <a:gd name="T11" fmla="*/ 219907 h 219907"/>
                <a:gd name="T12" fmla="*/ 60555 w 172102"/>
                <a:gd name="T13" fmla="*/ 146605 h 219907"/>
                <a:gd name="T14" fmla="*/ 127483 w 172102"/>
                <a:gd name="T15" fmla="*/ 146605 h 219907"/>
                <a:gd name="T16" fmla="*/ 172102 w 172102"/>
                <a:gd name="T17" fmla="*/ 73303 h 219907"/>
                <a:gd name="T18" fmla="*/ 127483 w 172102"/>
                <a:gd name="T19" fmla="*/ 0 h 219907"/>
                <a:gd name="T20" fmla="*/ 114735 w 172102"/>
                <a:gd name="T21" fmla="*/ 121108 h 219907"/>
                <a:gd name="T22" fmla="*/ 57367 w 172102"/>
                <a:gd name="T23" fmla="*/ 121108 h 219907"/>
                <a:gd name="T24" fmla="*/ 28684 w 172102"/>
                <a:gd name="T25" fmla="*/ 73303 h 219907"/>
                <a:gd name="T26" fmla="*/ 57367 w 172102"/>
                <a:gd name="T27" fmla="*/ 25497 h 219907"/>
                <a:gd name="T28" fmla="*/ 114735 w 172102"/>
                <a:gd name="T29" fmla="*/ 25497 h 219907"/>
                <a:gd name="T30" fmla="*/ 140231 w 172102"/>
                <a:gd name="T31" fmla="*/ 73303 h 219907"/>
                <a:gd name="T32" fmla="*/ 114735 w 172102"/>
                <a:gd name="T33" fmla="*/ 121108 h 219907"/>
                <a:gd name="T34" fmla="*/ 92425 w 172102"/>
                <a:gd name="T35" fmla="*/ 66928 h 219907"/>
                <a:gd name="T36" fmla="*/ 92425 w 172102"/>
                <a:gd name="T37" fmla="*/ 41432 h 219907"/>
                <a:gd name="T38" fmla="*/ 79677 w 172102"/>
                <a:gd name="T39" fmla="*/ 41432 h 219907"/>
                <a:gd name="T40" fmla="*/ 79677 w 172102"/>
                <a:gd name="T41" fmla="*/ 66928 h 219907"/>
                <a:gd name="T42" fmla="*/ 54180 w 172102"/>
                <a:gd name="T43" fmla="*/ 66928 h 219907"/>
                <a:gd name="T44" fmla="*/ 54180 w 172102"/>
                <a:gd name="T45" fmla="*/ 76490 h 219907"/>
                <a:gd name="T46" fmla="*/ 79677 w 172102"/>
                <a:gd name="T47" fmla="*/ 76490 h 219907"/>
                <a:gd name="T48" fmla="*/ 79677 w 172102"/>
                <a:gd name="T49" fmla="*/ 101986 h 219907"/>
                <a:gd name="T50" fmla="*/ 92425 w 172102"/>
                <a:gd name="T51" fmla="*/ 101986 h 219907"/>
                <a:gd name="T52" fmla="*/ 92425 w 172102"/>
                <a:gd name="T53" fmla="*/ 76490 h 219907"/>
                <a:gd name="T54" fmla="*/ 114735 w 172102"/>
                <a:gd name="T55" fmla="*/ 76490 h 219907"/>
                <a:gd name="T56" fmla="*/ 114735 w 172102"/>
                <a:gd name="T57" fmla="*/ 66928 h 219907"/>
                <a:gd name="T58" fmla="*/ 92425 w 172102"/>
                <a:gd name="T59" fmla="*/ 66928 h 219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2102" h="219907">
                  <a:moveTo>
                    <a:pt x="127483" y="0"/>
                  </a:moveTo>
                  <a:lnTo>
                    <a:pt x="41432" y="0"/>
                  </a:lnTo>
                  <a:lnTo>
                    <a:pt x="0" y="73303"/>
                  </a:lnTo>
                  <a:lnTo>
                    <a:pt x="35058" y="133857"/>
                  </a:lnTo>
                  <a:lnTo>
                    <a:pt x="0" y="194411"/>
                  </a:lnTo>
                  <a:lnTo>
                    <a:pt x="15936" y="219907"/>
                  </a:lnTo>
                  <a:lnTo>
                    <a:pt x="60555" y="146605"/>
                  </a:lnTo>
                  <a:lnTo>
                    <a:pt x="127483" y="146605"/>
                  </a:lnTo>
                  <a:lnTo>
                    <a:pt x="172102" y="73303"/>
                  </a:lnTo>
                  <a:lnTo>
                    <a:pt x="127483" y="0"/>
                  </a:lnTo>
                  <a:close/>
                  <a:moveTo>
                    <a:pt x="114735" y="121108"/>
                  </a:moveTo>
                  <a:lnTo>
                    <a:pt x="57367" y="121108"/>
                  </a:lnTo>
                  <a:lnTo>
                    <a:pt x="28684" y="73303"/>
                  </a:lnTo>
                  <a:lnTo>
                    <a:pt x="57367" y="25497"/>
                  </a:lnTo>
                  <a:lnTo>
                    <a:pt x="114735" y="25497"/>
                  </a:lnTo>
                  <a:lnTo>
                    <a:pt x="140231" y="73303"/>
                  </a:lnTo>
                  <a:lnTo>
                    <a:pt x="114735" y="121108"/>
                  </a:lnTo>
                  <a:close/>
                  <a:moveTo>
                    <a:pt x="92425" y="66928"/>
                  </a:moveTo>
                  <a:lnTo>
                    <a:pt x="92425" y="41432"/>
                  </a:lnTo>
                  <a:lnTo>
                    <a:pt x="79677" y="41432"/>
                  </a:lnTo>
                  <a:lnTo>
                    <a:pt x="79677" y="66928"/>
                  </a:lnTo>
                  <a:lnTo>
                    <a:pt x="54180" y="66928"/>
                  </a:lnTo>
                  <a:lnTo>
                    <a:pt x="54180" y="76490"/>
                  </a:lnTo>
                  <a:lnTo>
                    <a:pt x="79677" y="76490"/>
                  </a:lnTo>
                  <a:lnTo>
                    <a:pt x="79677" y="101986"/>
                  </a:lnTo>
                  <a:lnTo>
                    <a:pt x="92425" y="101986"/>
                  </a:lnTo>
                  <a:lnTo>
                    <a:pt x="92425" y="76490"/>
                  </a:lnTo>
                  <a:lnTo>
                    <a:pt x="114735" y="76490"/>
                  </a:lnTo>
                  <a:lnTo>
                    <a:pt x="114735" y="66928"/>
                  </a:lnTo>
                  <a:lnTo>
                    <a:pt x="92425" y="6692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900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2209800"/>
            <a:ext cx="7689583" cy="35052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5257800" cy="105156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Content Page </a:t>
            </a:r>
            <a:br>
              <a:rPr lang="en-US" dirty="0" smtClean="0"/>
            </a:br>
            <a:r>
              <a:rPr lang="en-US" dirty="0" smtClean="0"/>
              <a:t>with Text and Table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457200" y="1510553"/>
            <a:ext cx="5257800" cy="475488"/>
          </a:xfrm>
        </p:spPr>
        <p:txBody>
          <a:bodyPr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content page with text and table</a:t>
            </a:r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533400" y="5930573"/>
            <a:ext cx="8153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6380156" y="5930573"/>
            <a:ext cx="304800" cy="55539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3"/>
          <p:cNvGrpSpPr>
            <a:grpSpLocks/>
          </p:cNvGrpSpPr>
          <p:nvPr userDrawn="1"/>
        </p:nvGrpSpPr>
        <p:grpSpPr bwMode="auto">
          <a:xfrm>
            <a:off x="6881813" y="6055659"/>
            <a:ext cx="795337" cy="792162"/>
            <a:chOff x="104968557" y="112449118"/>
            <a:chExt cx="663118" cy="659930"/>
          </a:xfrm>
        </p:grpSpPr>
        <p:sp>
          <p:nvSpPr>
            <p:cNvPr id="28" name="Freeform 4"/>
            <p:cNvSpPr>
              <a:spLocks/>
            </p:cNvSpPr>
            <p:nvPr/>
          </p:nvSpPr>
          <p:spPr bwMode="auto">
            <a:xfrm>
              <a:off x="105214039" y="112449118"/>
              <a:ext cx="417635" cy="325183"/>
            </a:xfrm>
            <a:custGeom>
              <a:avLst/>
              <a:gdLst>
                <a:gd name="T0" fmla="*/ 24 w 131"/>
                <a:gd name="T1" fmla="*/ 102 h 102"/>
                <a:gd name="T2" fmla="*/ 31 w 131"/>
                <a:gd name="T3" fmla="*/ 101 h 102"/>
                <a:gd name="T4" fmla="*/ 58 w 131"/>
                <a:gd name="T5" fmla="*/ 81 h 102"/>
                <a:gd name="T6" fmla="*/ 70 w 131"/>
                <a:gd name="T7" fmla="*/ 64 h 102"/>
                <a:gd name="T8" fmla="*/ 131 w 131"/>
                <a:gd name="T9" fmla="*/ 0 h 102"/>
                <a:gd name="T10" fmla="*/ 86 w 131"/>
                <a:gd name="T11" fmla="*/ 0 h 102"/>
                <a:gd name="T12" fmla="*/ 24 w 131"/>
                <a:gd name="T13" fmla="*/ 65 h 102"/>
                <a:gd name="T14" fmla="*/ 24 w 131"/>
                <a:gd name="T15" fmla="*/ 65 h 102"/>
                <a:gd name="T16" fmla="*/ 5 w 131"/>
                <a:gd name="T17" fmla="*/ 90 h 102"/>
                <a:gd name="T18" fmla="*/ 0 w 131"/>
                <a:gd name="T19" fmla="*/ 94 h 102"/>
                <a:gd name="T20" fmla="*/ 21 w 131"/>
                <a:gd name="T21" fmla="*/ 102 h 102"/>
                <a:gd name="T22" fmla="*/ 24 w 131"/>
                <a:gd name="T2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102">
                  <a:moveTo>
                    <a:pt x="24" y="102"/>
                  </a:moveTo>
                  <a:cubicBezTo>
                    <a:pt x="27" y="102"/>
                    <a:pt x="29" y="102"/>
                    <a:pt x="31" y="101"/>
                  </a:cubicBezTo>
                  <a:cubicBezTo>
                    <a:pt x="41" y="99"/>
                    <a:pt x="50" y="91"/>
                    <a:pt x="58" y="81"/>
                  </a:cubicBezTo>
                  <a:cubicBezTo>
                    <a:pt x="62" y="76"/>
                    <a:pt x="66" y="70"/>
                    <a:pt x="70" y="64"/>
                  </a:cubicBezTo>
                  <a:cubicBezTo>
                    <a:pt x="88" y="35"/>
                    <a:pt x="105" y="0"/>
                    <a:pt x="131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59" y="0"/>
                    <a:pt x="43" y="36"/>
                    <a:pt x="24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18" y="74"/>
                    <a:pt x="12" y="83"/>
                    <a:pt x="5" y="90"/>
                  </a:cubicBezTo>
                  <a:cubicBezTo>
                    <a:pt x="3" y="91"/>
                    <a:pt x="2" y="93"/>
                    <a:pt x="0" y="94"/>
                  </a:cubicBezTo>
                  <a:cubicBezTo>
                    <a:pt x="7" y="99"/>
                    <a:pt x="14" y="102"/>
                    <a:pt x="21" y="102"/>
                  </a:cubicBezTo>
                  <a:lnTo>
                    <a:pt x="24" y="10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104968557" y="112611708"/>
              <a:ext cx="312431" cy="162592"/>
            </a:xfrm>
            <a:custGeom>
              <a:avLst/>
              <a:gdLst>
                <a:gd name="T0" fmla="*/ 77 w 98"/>
                <a:gd name="T1" fmla="*/ 43 h 51"/>
                <a:gd name="T2" fmla="*/ 60 w 98"/>
                <a:gd name="T3" fmla="*/ 23 h 51"/>
                <a:gd name="T4" fmla="*/ 45 w 98"/>
                <a:gd name="T5" fmla="*/ 0 h 51"/>
                <a:gd name="T6" fmla="*/ 0 w 98"/>
                <a:gd name="T7" fmla="*/ 0 h 51"/>
                <a:gd name="T8" fmla="*/ 53 w 98"/>
                <a:gd name="T9" fmla="*/ 51 h 51"/>
                <a:gd name="T10" fmla="*/ 98 w 98"/>
                <a:gd name="T11" fmla="*/ 51 h 51"/>
                <a:gd name="T12" fmla="*/ 77 w 98"/>
                <a:gd name="T13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51">
                  <a:moveTo>
                    <a:pt x="77" y="43"/>
                  </a:moveTo>
                  <a:cubicBezTo>
                    <a:pt x="71" y="38"/>
                    <a:pt x="65" y="31"/>
                    <a:pt x="60" y="23"/>
                  </a:cubicBezTo>
                  <a:cubicBezTo>
                    <a:pt x="55" y="16"/>
                    <a:pt x="50" y="8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25"/>
                    <a:pt x="31" y="51"/>
                    <a:pt x="53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1" y="51"/>
                    <a:pt x="84" y="48"/>
                    <a:pt x="77" y="4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105214038" y="112783864"/>
              <a:ext cx="417637" cy="325184"/>
            </a:xfrm>
            <a:custGeom>
              <a:avLst/>
              <a:gdLst>
                <a:gd name="T0" fmla="*/ 24 w 131"/>
                <a:gd name="T1" fmla="*/ 0 h 102"/>
                <a:gd name="T2" fmla="*/ 31 w 131"/>
                <a:gd name="T3" fmla="*/ 1 h 102"/>
                <a:gd name="T4" fmla="*/ 58 w 131"/>
                <a:gd name="T5" fmla="*/ 21 h 102"/>
                <a:gd name="T6" fmla="*/ 70 w 131"/>
                <a:gd name="T7" fmla="*/ 38 h 102"/>
                <a:gd name="T8" fmla="*/ 131 w 131"/>
                <a:gd name="T9" fmla="*/ 102 h 102"/>
                <a:gd name="T10" fmla="*/ 86 w 131"/>
                <a:gd name="T11" fmla="*/ 102 h 102"/>
                <a:gd name="T12" fmla="*/ 24 w 131"/>
                <a:gd name="T13" fmla="*/ 37 h 102"/>
                <a:gd name="T14" fmla="*/ 24 w 131"/>
                <a:gd name="T15" fmla="*/ 37 h 102"/>
                <a:gd name="T16" fmla="*/ 5 w 131"/>
                <a:gd name="T17" fmla="*/ 12 h 102"/>
                <a:gd name="T18" fmla="*/ 0 w 131"/>
                <a:gd name="T19" fmla="*/ 8 h 102"/>
                <a:gd name="T20" fmla="*/ 21 w 131"/>
                <a:gd name="T21" fmla="*/ 0 h 102"/>
                <a:gd name="T22" fmla="*/ 24 w 131"/>
                <a:gd name="T2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102">
                  <a:moveTo>
                    <a:pt x="24" y="0"/>
                  </a:moveTo>
                  <a:cubicBezTo>
                    <a:pt x="27" y="0"/>
                    <a:pt x="29" y="0"/>
                    <a:pt x="31" y="1"/>
                  </a:cubicBezTo>
                  <a:cubicBezTo>
                    <a:pt x="41" y="3"/>
                    <a:pt x="50" y="11"/>
                    <a:pt x="58" y="21"/>
                  </a:cubicBezTo>
                  <a:cubicBezTo>
                    <a:pt x="62" y="26"/>
                    <a:pt x="66" y="32"/>
                    <a:pt x="70" y="38"/>
                  </a:cubicBezTo>
                  <a:cubicBezTo>
                    <a:pt x="88" y="67"/>
                    <a:pt x="105" y="102"/>
                    <a:pt x="131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59" y="102"/>
                    <a:pt x="43" y="6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18" y="27"/>
                    <a:pt x="12" y="19"/>
                    <a:pt x="5" y="12"/>
                  </a:cubicBezTo>
                  <a:cubicBezTo>
                    <a:pt x="3" y="11"/>
                    <a:pt x="2" y="9"/>
                    <a:pt x="0" y="8"/>
                  </a:cubicBezTo>
                  <a:cubicBezTo>
                    <a:pt x="7" y="3"/>
                    <a:pt x="14" y="0"/>
                    <a:pt x="21" y="0"/>
                  </a:cubicBez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104968558" y="112783865"/>
              <a:ext cx="312430" cy="162592"/>
            </a:xfrm>
            <a:custGeom>
              <a:avLst/>
              <a:gdLst>
                <a:gd name="T0" fmla="*/ 77 w 98"/>
                <a:gd name="T1" fmla="*/ 8 h 51"/>
                <a:gd name="T2" fmla="*/ 60 w 98"/>
                <a:gd name="T3" fmla="*/ 28 h 51"/>
                <a:gd name="T4" fmla="*/ 45 w 98"/>
                <a:gd name="T5" fmla="*/ 51 h 51"/>
                <a:gd name="T6" fmla="*/ 0 w 98"/>
                <a:gd name="T7" fmla="*/ 51 h 51"/>
                <a:gd name="T8" fmla="*/ 53 w 98"/>
                <a:gd name="T9" fmla="*/ 0 h 51"/>
                <a:gd name="T10" fmla="*/ 98 w 98"/>
                <a:gd name="T11" fmla="*/ 0 h 51"/>
                <a:gd name="T12" fmla="*/ 77 w 98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51">
                  <a:moveTo>
                    <a:pt x="77" y="8"/>
                  </a:moveTo>
                  <a:cubicBezTo>
                    <a:pt x="71" y="13"/>
                    <a:pt x="65" y="20"/>
                    <a:pt x="60" y="28"/>
                  </a:cubicBezTo>
                  <a:cubicBezTo>
                    <a:pt x="55" y="35"/>
                    <a:pt x="50" y="43"/>
                    <a:pt x="45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6" y="26"/>
                    <a:pt x="31" y="0"/>
                    <a:pt x="53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1" y="0"/>
                    <a:pt x="84" y="3"/>
                    <a:pt x="77" y="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</p:grpSp>
      <p:sp>
        <p:nvSpPr>
          <p:cNvPr id="32" name="Text Box 8"/>
          <p:cNvSpPr txBox="1">
            <a:spLocks noChangeArrowheads="1"/>
          </p:cNvSpPr>
          <p:nvPr userDrawn="1"/>
        </p:nvSpPr>
        <p:spPr bwMode="auto">
          <a:xfrm>
            <a:off x="7496175" y="6127095"/>
            <a:ext cx="1190625" cy="42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US" sz="900" b="1" i="1" dirty="0" smtClean="0">
                <a:solidFill>
                  <a:srgbClr val="DFDCB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  INFORMATION</a:t>
            </a:r>
          </a:p>
          <a:p>
            <a:r>
              <a:rPr lang="en-US" sz="900" b="1" i="1" dirty="0" smtClean="0">
                <a:solidFill>
                  <a:srgbClr val="DFDCB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TECHNOLOGY</a:t>
            </a:r>
            <a:endParaRPr lang="en-US" dirty="0" smtClean="0">
              <a:solidFill>
                <a:srgbClr val="DFDCB7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5911438" y="173562"/>
            <a:ext cx="3101749" cy="1752562"/>
            <a:chOff x="5715000" y="173562"/>
            <a:chExt cx="3298187" cy="1863554"/>
          </a:xfrm>
        </p:grpSpPr>
        <p:sp>
          <p:nvSpPr>
            <p:cNvPr id="59" name="Freeform 34"/>
            <p:cNvSpPr>
              <a:spLocks/>
            </p:cNvSpPr>
            <p:nvPr/>
          </p:nvSpPr>
          <p:spPr bwMode="auto">
            <a:xfrm>
              <a:off x="6644150" y="807920"/>
              <a:ext cx="1245414" cy="1080177"/>
            </a:xfrm>
            <a:custGeom>
              <a:avLst/>
              <a:gdLst>
                <a:gd name="T0" fmla="*/ 503665 w 2021037"/>
                <a:gd name="T1" fmla="*/ 1753267 h 1753267"/>
                <a:gd name="T2" fmla="*/ 0 w 2021037"/>
                <a:gd name="T3" fmla="*/ 876633 h 1753267"/>
                <a:gd name="T4" fmla="*/ 503665 w 2021037"/>
                <a:gd name="T5" fmla="*/ 0 h 1753267"/>
                <a:gd name="T6" fmla="*/ 1517372 w 2021037"/>
                <a:gd name="T7" fmla="*/ 0 h 1753267"/>
                <a:gd name="T8" fmla="*/ 2021037 w 2021037"/>
                <a:gd name="T9" fmla="*/ 876633 h 1753267"/>
                <a:gd name="T10" fmla="*/ 1517372 w 2021037"/>
                <a:gd name="T11" fmla="*/ 1753267 h 1753267"/>
                <a:gd name="T12" fmla="*/ 503665 w 2021037"/>
                <a:gd name="T13" fmla="*/ 1753267 h 1753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1037" h="1753267">
                  <a:moveTo>
                    <a:pt x="503665" y="1753267"/>
                  </a:moveTo>
                  <a:lnTo>
                    <a:pt x="0" y="876633"/>
                  </a:lnTo>
                  <a:lnTo>
                    <a:pt x="503665" y="0"/>
                  </a:lnTo>
                  <a:lnTo>
                    <a:pt x="1517372" y="0"/>
                  </a:lnTo>
                  <a:lnTo>
                    <a:pt x="2021037" y="876633"/>
                  </a:lnTo>
                  <a:lnTo>
                    <a:pt x="1517372" y="1753267"/>
                  </a:lnTo>
                  <a:lnTo>
                    <a:pt x="503665" y="175326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60" name="Freeform 35"/>
            <p:cNvSpPr>
              <a:spLocks noEditPoints="1"/>
            </p:cNvSpPr>
            <p:nvPr/>
          </p:nvSpPr>
          <p:spPr bwMode="auto">
            <a:xfrm>
              <a:off x="7416149" y="201057"/>
              <a:ext cx="310372" cy="269062"/>
            </a:xfrm>
            <a:custGeom>
              <a:avLst/>
              <a:gdLst>
                <a:gd name="T0" fmla="*/ 379343 w 503666"/>
                <a:gd name="T1" fmla="*/ 0 h 436723"/>
                <a:gd name="T2" fmla="*/ 127510 w 503666"/>
                <a:gd name="T3" fmla="*/ 0 h 436723"/>
                <a:gd name="T4" fmla="*/ 0 w 503666"/>
                <a:gd name="T5" fmla="*/ 216768 h 436723"/>
                <a:gd name="T6" fmla="*/ 127510 w 503666"/>
                <a:gd name="T7" fmla="*/ 436723 h 436723"/>
                <a:gd name="T8" fmla="*/ 379343 w 503666"/>
                <a:gd name="T9" fmla="*/ 436723 h 436723"/>
                <a:gd name="T10" fmla="*/ 503666 w 503666"/>
                <a:gd name="T11" fmla="*/ 216768 h 436723"/>
                <a:gd name="T12" fmla="*/ 379343 w 503666"/>
                <a:gd name="T13" fmla="*/ 0 h 436723"/>
                <a:gd name="T14" fmla="*/ 334714 w 503666"/>
                <a:gd name="T15" fmla="*/ 360217 h 436723"/>
                <a:gd name="T16" fmla="*/ 168951 w 503666"/>
                <a:gd name="T17" fmla="*/ 360217 h 436723"/>
                <a:gd name="T18" fmla="*/ 86069 w 503666"/>
                <a:gd name="T19" fmla="*/ 216768 h 436723"/>
                <a:gd name="T20" fmla="*/ 168951 w 503666"/>
                <a:gd name="T21" fmla="*/ 76507 h 436723"/>
                <a:gd name="T22" fmla="*/ 334714 w 503666"/>
                <a:gd name="T23" fmla="*/ 76507 h 436723"/>
                <a:gd name="T24" fmla="*/ 417596 w 503666"/>
                <a:gd name="T25" fmla="*/ 216768 h 436723"/>
                <a:gd name="T26" fmla="*/ 334714 w 503666"/>
                <a:gd name="T27" fmla="*/ 360217 h 436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3666" h="436723">
                  <a:moveTo>
                    <a:pt x="379343" y="0"/>
                  </a:moveTo>
                  <a:lnTo>
                    <a:pt x="127510" y="0"/>
                  </a:lnTo>
                  <a:lnTo>
                    <a:pt x="0" y="216768"/>
                  </a:lnTo>
                  <a:lnTo>
                    <a:pt x="127510" y="436723"/>
                  </a:lnTo>
                  <a:lnTo>
                    <a:pt x="379343" y="436723"/>
                  </a:lnTo>
                  <a:lnTo>
                    <a:pt x="503666" y="216768"/>
                  </a:lnTo>
                  <a:lnTo>
                    <a:pt x="379343" y="0"/>
                  </a:lnTo>
                  <a:close/>
                  <a:moveTo>
                    <a:pt x="334714" y="360217"/>
                  </a:moveTo>
                  <a:lnTo>
                    <a:pt x="168951" y="360217"/>
                  </a:lnTo>
                  <a:lnTo>
                    <a:pt x="86069" y="216768"/>
                  </a:lnTo>
                  <a:lnTo>
                    <a:pt x="168951" y="76507"/>
                  </a:lnTo>
                  <a:lnTo>
                    <a:pt x="334714" y="76507"/>
                  </a:lnTo>
                  <a:lnTo>
                    <a:pt x="417596" y="216768"/>
                  </a:lnTo>
                  <a:lnTo>
                    <a:pt x="334714" y="3602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61" name="Freeform 36"/>
            <p:cNvSpPr>
              <a:spLocks noEditPoints="1"/>
            </p:cNvSpPr>
            <p:nvPr/>
          </p:nvSpPr>
          <p:spPr bwMode="auto">
            <a:xfrm>
              <a:off x="7623361" y="1760198"/>
              <a:ext cx="320193" cy="276918"/>
            </a:xfrm>
            <a:custGeom>
              <a:avLst/>
              <a:gdLst>
                <a:gd name="T0" fmla="*/ 392094 w 519604"/>
                <a:gd name="T1" fmla="*/ 0 h 449473"/>
                <a:gd name="T2" fmla="*/ 130698 w 519604"/>
                <a:gd name="T3" fmla="*/ 0 h 449473"/>
                <a:gd name="T4" fmla="*/ 0 w 519604"/>
                <a:gd name="T5" fmla="*/ 226330 h 449473"/>
                <a:gd name="T6" fmla="*/ 130698 w 519604"/>
                <a:gd name="T7" fmla="*/ 449473 h 449473"/>
                <a:gd name="T8" fmla="*/ 392094 w 519604"/>
                <a:gd name="T9" fmla="*/ 449473 h 449473"/>
                <a:gd name="T10" fmla="*/ 519604 w 519604"/>
                <a:gd name="T11" fmla="*/ 226330 h 449473"/>
                <a:gd name="T12" fmla="*/ 392094 w 519604"/>
                <a:gd name="T13" fmla="*/ 0 h 449473"/>
                <a:gd name="T14" fmla="*/ 347465 w 519604"/>
                <a:gd name="T15" fmla="*/ 372967 h 449473"/>
                <a:gd name="T16" fmla="*/ 175326 w 519604"/>
                <a:gd name="T17" fmla="*/ 372967 h 449473"/>
                <a:gd name="T18" fmla="*/ 92444 w 519604"/>
                <a:gd name="T19" fmla="*/ 226330 h 449473"/>
                <a:gd name="T20" fmla="*/ 175326 w 519604"/>
                <a:gd name="T21" fmla="*/ 79694 h 449473"/>
                <a:gd name="T22" fmla="*/ 347465 w 519604"/>
                <a:gd name="T23" fmla="*/ 79694 h 449473"/>
                <a:gd name="T24" fmla="*/ 430347 w 519604"/>
                <a:gd name="T25" fmla="*/ 226330 h 449473"/>
                <a:gd name="T26" fmla="*/ 347465 w 519604"/>
                <a:gd name="T27" fmla="*/ 372967 h 449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9604" h="449473">
                  <a:moveTo>
                    <a:pt x="392094" y="0"/>
                  </a:moveTo>
                  <a:lnTo>
                    <a:pt x="130698" y="0"/>
                  </a:lnTo>
                  <a:lnTo>
                    <a:pt x="0" y="226330"/>
                  </a:lnTo>
                  <a:lnTo>
                    <a:pt x="130698" y="449473"/>
                  </a:lnTo>
                  <a:lnTo>
                    <a:pt x="392094" y="449473"/>
                  </a:lnTo>
                  <a:lnTo>
                    <a:pt x="519604" y="226330"/>
                  </a:lnTo>
                  <a:lnTo>
                    <a:pt x="392094" y="0"/>
                  </a:lnTo>
                  <a:close/>
                  <a:moveTo>
                    <a:pt x="347465" y="372967"/>
                  </a:moveTo>
                  <a:lnTo>
                    <a:pt x="175326" y="372967"/>
                  </a:lnTo>
                  <a:lnTo>
                    <a:pt x="92444" y="226330"/>
                  </a:lnTo>
                  <a:lnTo>
                    <a:pt x="175326" y="79694"/>
                  </a:lnTo>
                  <a:lnTo>
                    <a:pt x="347465" y="79694"/>
                  </a:lnTo>
                  <a:lnTo>
                    <a:pt x="430347" y="226330"/>
                  </a:lnTo>
                  <a:lnTo>
                    <a:pt x="347465" y="37296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62" name="Freeform 38"/>
            <p:cNvSpPr>
              <a:spLocks noEditPoints="1"/>
            </p:cNvSpPr>
            <p:nvPr/>
          </p:nvSpPr>
          <p:spPr bwMode="auto">
            <a:xfrm>
              <a:off x="7919030" y="654731"/>
              <a:ext cx="253404" cy="133549"/>
            </a:xfrm>
            <a:custGeom>
              <a:avLst/>
              <a:gdLst>
                <a:gd name="T0" fmla="*/ 71 w 129"/>
                <a:gd name="T1" fmla="*/ 68 h 68"/>
                <a:gd name="T2" fmla="*/ 129 w 129"/>
                <a:gd name="T3" fmla="*/ 34 h 68"/>
                <a:gd name="T4" fmla="*/ 71 w 129"/>
                <a:gd name="T5" fmla="*/ 0 h 68"/>
                <a:gd name="T6" fmla="*/ 71 w 129"/>
                <a:gd name="T7" fmla="*/ 20 h 68"/>
                <a:gd name="T8" fmla="*/ 0 w 129"/>
                <a:gd name="T9" fmla="*/ 20 h 68"/>
                <a:gd name="T10" fmla="*/ 0 w 129"/>
                <a:gd name="T11" fmla="*/ 48 h 68"/>
                <a:gd name="T12" fmla="*/ 71 w 129"/>
                <a:gd name="T13" fmla="*/ 48 h 68"/>
                <a:gd name="T14" fmla="*/ 71 w 129"/>
                <a:gd name="T15" fmla="*/ 68 h 68"/>
                <a:gd name="T16" fmla="*/ 8 w 129"/>
                <a:gd name="T17" fmla="*/ 40 h 68"/>
                <a:gd name="T18" fmla="*/ 8 w 129"/>
                <a:gd name="T19" fmla="*/ 28 h 68"/>
                <a:gd name="T20" fmla="*/ 79 w 129"/>
                <a:gd name="T21" fmla="*/ 28 h 68"/>
                <a:gd name="T22" fmla="*/ 79 w 129"/>
                <a:gd name="T23" fmla="*/ 15 h 68"/>
                <a:gd name="T24" fmla="*/ 112 w 129"/>
                <a:gd name="T25" fmla="*/ 34 h 68"/>
                <a:gd name="T26" fmla="*/ 79 w 129"/>
                <a:gd name="T27" fmla="*/ 53 h 68"/>
                <a:gd name="T28" fmla="*/ 79 w 129"/>
                <a:gd name="T29" fmla="*/ 40 h 68"/>
                <a:gd name="T30" fmla="*/ 8 w 129"/>
                <a:gd name="T31" fmla="*/ 4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68">
                  <a:moveTo>
                    <a:pt x="71" y="68"/>
                  </a:moveTo>
                  <a:cubicBezTo>
                    <a:pt x="129" y="34"/>
                    <a:pt x="129" y="34"/>
                    <a:pt x="129" y="34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15"/>
                    <a:pt x="71" y="20"/>
                  </a:cubicBezTo>
                  <a:cubicBezTo>
                    <a:pt x="63" y="20"/>
                    <a:pt x="0" y="20"/>
                    <a:pt x="0" y="2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63" y="48"/>
                    <a:pt x="71" y="48"/>
                  </a:cubicBezTo>
                  <a:cubicBezTo>
                    <a:pt x="71" y="53"/>
                    <a:pt x="71" y="68"/>
                    <a:pt x="71" y="68"/>
                  </a:cubicBezTo>
                  <a:close/>
                  <a:moveTo>
                    <a:pt x="8" y="40"/>
                  </a:moveTo>
                  <a:cubicBezTo>
                    <a:pt x="8" y="36"/>
                    <a:pt x="8" y="32"/>
                    <a:pt x="8" y="28"/>
                  </a:cubicBezTo>
                  <a:cubicBezTo>
                    <a:pt x="16" y="28"/>
                    <a:pt x="79" y="28"/>
                    <a:pt x="79" y="28"/>
                  </a:cubicBezTo>
                  <a:cubicBezTo>
                    <a:pt x="79" y="28"/>
                    <a:pt x="79" y="19"/>
                    <a:pt x="79" y="15"/>
                  </a:cubicBezTo>
                  <a:cubicBezTo>
                    <a:pt x="87" y="19"/>
                    <a:pt x="104" y="29"/>
                    <a:pt x="112" y="34"/>
                  </a:cubicBezTo>
                  <a:cubicBezTo>
                    <a:pt x="104" y="39"/>
                    <a:pt x="87" y="49"/>
                    <a:pt x="79" y="53"/>
                  </a:cubicBezTo>
                  <a:cubicBezTo>
                    <a:pt x="79" y="49"/>
                    <a:pt x="79" y="40"/>
                    <a:pt x="79" y="40"/>
                  </a:cubicBezTo>
                  <a:cubicBezTo>
                    <a:pt x="79" y="40"/>
                    <a:pt x="16" y="40"/>
                    <a:pt x="8" y="4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63" name="Freeform 39"/>
            <p:cNvSpPr>
              <a:spLocks noEditPoints="1"/>
            </p:cNvSpPr>
            <p:nvPr/>
          </p:nvSpPr>
          <p:spPr bwMode="auto">
            <a:xfrm>
              <a:off x="7742236" y="733290"/>
              <a:ext cx="290728" cy="153189"/>
            </a:xfrm>
            <a:custGeom>
              <a:avLst/>
              <a:gdLst>
                <a:gd name="T0" fmla="*/ 67 w 148"/>
                <a:gd name="T1" fmla="*/ 55 h 78"/>
                <a:gd name="T2" fmla="*/ 148 w 148"/>
                <a:gd name="T3" fmla="*/ 55 h 78"/>
                <a:gd name="T4" fmla="*/ 148 w 148"/>
                <a:gd name="T5" fmla="*/ 23 h 78"/>
                <a:gd name="T6" fmla="*/ 67 w 148"/>
                <a:gd name="T7" fmla="*/ 23 h 78"/>
                <a:gd name="T8" fmla="*/ 67 w 148"/>
                <a:gd name="T9" fmla="*/ 0 h 78"/>
                <a:gd name="T10" fmla="*/ 0 w 148"/>
                <a:gd name="T11" fmla="*/ 39 h 78"/>
                <a:gd name="T12" fmla="*/ 67 w 148"/>
                <a:gd name="T13" fmla="*/ 78 h 78"/>
                <a:gd name="T14" fmla="*/ 67 w 148"/>
                <a:gd name="T15" fmla="*/ 55 h 78"/>
                <a:gd name="T16" fmla="*/ 57 w 148"/>
                <a:gd name="T17" fmla="*/ 45 h 78"/>
                <a:gd name="T18" fmla="*/ 57 w 148"/>
                <a:gd name="T19" fmla="*/ 61 h 78"/>
                <a:gd name="T20" fmla="*/ 20 w 148"/>
                <a:gd name="T21" fmla="*/ 39 h 78"/>
                <a:gd name="T22" fmla="*/ 57 w 148"/>
                <a:gd name="T23" fmla="*/ 17 h 78"/>
                <a:gd name="T24" fmla="*/ 57 w 148"/>
                <a:gd name="T25" fmla="*/ 33 h 78"/>
                <a:gd name="T26" fmla="*/ 138 w 148"/>
                <a:gd name="T27" fmla="*/ 33 h 78"/>
                <a:gd name="T28" fmla="*/ 138 w 148"/>
                <a:gd name="T29" fmla="*/ 45 h 78"/>
                <a:gd name="T30" fmla="*/ 57 w 148"/>
                <a:gd name="T31" fmla="*/ 4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8" h="78">
                  <a:moveTo>
                    <a:pt x="67" y="55"/>
                  </a:moveTo>
                  <a:cubicBezTo>
                    <a:pt x="76" y="55"/>
                    <a:pt x="148" y="55"/>
                    <a:pt x="148" y="55"/>
                  </a:cubicBezTo>
                  <a:cubicBezTo>
                    <a:pt x="148" y="23"/>
                    <a:pt x="148" y="23"/>
                    <a:pt x="148" y="23"/>
                  </a:cubicBezTo>
                  <a:cubicBezTo>
                    <a:pt x="148" y="23"/>
                    <a:pt x="76" y="23"/>
                    <a:pt x="67" y="23"/>
                  </a:cubicBezTo>
                  <a:cubicBezTo>
                    <a:pt x="67" y="17"/>
                    <a:pt x="67" y="0"/>
                    <a:pt x="67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7" y="78"/>
                    <a:pt x="67" y="61"/>
                    <a:pt x="67" y="55"/>
                  </a:cubicBezTo>
                  <a:close/>
                  <a:moveTo>
                    <a:pt x="57" y="45"/>
                  </a:moveTo>
                  <a:cubicBezTo>
                    <a:pt x="57" y="45"/>
                    <a:pt x="57" y="56"/>
                    <a:pt x="57" y="61"/>
                  </a:cubicBezTo>
                  <a:cubicBezTo>
                    <a:pt x="48" y="56"/>
                    <a:pt x="29" y="44"/>
                    <a:pt x="20" y="39"/>
                  </a:cubicBezTo>
                  <a:cubicBezTo>
                    <a:pt x="29" y="34"/>
                    <a:pt x="48" y="22"/>
                    <a:pt x="57" y="17"/>
                  </a:cubicBezTo>
                  <a:cubicBezTo>
                    <a:pt x="57" y="22"/>
                    <a:pt x="57" y="33"/>
                    <a:pt x="57" y="33"/>
                  </a:cubicBezTo>
                  <a:cubicBezTo>
                    <a:pt x="57" y="33"/>
                    <a:pt x="130" y="33"/>
                    <a:pt x="138" y="33"/>
                  </a:cubicBezTo>
                  <a:cubicBezTo>
                    <a:pt x="138" y="37"/>
                    <a:pt x="138" y="41"/>
                    <a:pt x="138" y="45"/>
                  </a:cubicBezTo>
                  <a:cubicBezTo>
                    <a:pt x="130" y="45"/>
                    <a:pt x="57" y="45"/>
                    <a:pt x="57" y="4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64" name="Freeform 43"/>
            <p:cNvSpPr>
              <a:spLocks noEditPoints="1"/>
            </p:cNvSpPr>
            <p:nvPr/>
          </p:nvSpPr>
          <p:spPr bwMode="auto">
            <a:xfrm>
              <a:off x="5907509" y="285508"/>
              <a:ext cx="269120" cy="384936"/>
            </a:xfrm>
            <a:custGeom>
              <a:avLst/>
              <a:gdLst>
                <a:gd name="T0" fmla="*/ 0 w 436723"/>
                <a:gd name="T1" fmla="*/ 188078 h 624800"/>
                <a:gd name="T2" fmla="*/ 108384 w 436723"/>
                <a:gd name="T3" fmla="*/ 376155 h 624800"/>
                <a:gd name="T4" fmla="*/ 328339 w 436723"/>
                <a:gd name="T5" fmla="*/ 376155 h 624800"/>
                <a:gd name="T6" fmla="*/ 436723 w 436723"/>
                <a:gd name="T7" fmla="*/ 188078 h 624800"/>
                <a:gd name="T8" fmla="*/ 328339 w 436723"/>
                <a:gd name="T9" fmla="*/ 0 h 624800"/>
                <a:gd name="T10" fmla="*/ 108384 w 436723"/>
                <a:gd name="T11" fmla="*/ 0 h 624800"/>
                <a:gd name="T12" fmla="*/ 0 w 436723"/>
                <a:gd name="T13" fmla="*/ 188078 h 624800"/>
                <a:gd name="T14" fmla="*/ 76506 w 436723"/>
                <a:gd name="T15" fmla="*/ 188078 h 624800"/>
                <a:gd name="T16" fmla="*/ 146637 w 436723"/>
                <a:gd name="T17" fmla="*/ 63755 h 624800"/>
                <a:gd name="T18" fmla="*/ 290086 w 436723"/>
                <a:gd name="T19" fmla="*/ 63755 h 624800"/>
                <a:gd name="T20" fmla="*/ 360217 w 436723"/>
                <a:gd name="T21" fmla="*/ 188078 h 624800"/>
                <a:gd name="T22" fmla="*/ 290086 w 436723"/>
                <a:gd name="T23" fmla="*/ 312400 h 624800"/>
                <a:gd name="T24" fmla="*/ 146637 w 436723"/>
                <a:gd name="T25" fmla="*/ 312400 h 624800"/>
                <a:gd name="T26" fmla="*/ 76506 w 436723"/>
                <a:gd name="T27" fmla="*/ 188078 h 624800"/>
                <a:gd name="T28" fmla="*/ 277335 w 436723"/>
                <a:gd name="T29" fmla="*/ 567421 h 624800"/>
                <a:gd name="T30" fmla="*/ 159388 w 436723"/>
                <a:gd name="T31" fmla="*/ 567421 h 624800"/>
                <a:gd name="T32" fmla="*/ 159388 w 436723"/>
                <a:gd name="T33" fmla="*/ 624800 h 624800"/>
                <a:gd name="T34" fmla="*/ 277335 w 436723"/>
                <a:gd name="T35" fmla="*/ 624800 h 624800"/>
                <a:gd name="T36" fmla="*/ 277335 w 436723"/>
                <a:gd name="T37" fmla="*/ 567421 h 624800"/>
                <a:gd name="T38" fmla="*/ 328339 w 436723"/>
                <a:gd name="T39" fmla="*/ 404845 h 624800"/>
                <a:gd name="T40" fmla="*/ 108384 w 436723"/>
                <a:gd name="T41" fmla="*/ 404845 h 624800"/>
                <a:gd name="T42" fmla="*/ 108384 w 436723"/>
                <a:gd name="T43" fmla="*/ 462225 h 624800"/>
                <a:gd name="T44" fmla="*/ 328339 w 436723"/>
                <a:gd name="T45" fmla="*/ 462225 h 624800"/>
                <a:gd name="T46" fmla="*/ 328339 w 436723"/>
                <a:gd name="T47" fmla="*/ 404845 h 624800"/>
                <a:gd name="T48" fmla="*/ 328339 w 436723"/>
                <a:gd name="T49" fmla="*/ 487727 h 624800"/>
                <a:gd name="T50" fmla="*/ 108384 w 436723"/>
                <a:gd name="T51" fmla="*/ 487727 h 624800"/>
                <a:gd name="T52" fmla="*/ 108384 w 436723"/>
                <a:gd name="T53" fmla="*/ 545106 h 624800"/>
                <a:gd name="T54" fmla="*/ 328339 w 436723"/>
                <a:gd name="T55" fmla="*/ 545106 h 624800"/>
                <a:gd name="T56" fmla="*/ 328339 w 436723"/>
                <a:gd name="T57" fmla="*/ 487727 h 624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6723" h="624800">
                  <a:moveTo>
                    <a:pt x="0" y="188078"/>
                  </a:moveTo>
                  <a:lnTo>
                    <a:pt x="108384" y="376155"/>
                  </a:lnTo>
                  <a:lnTo>
                    <a:pt x="328339" y="376155"/>
                  </a:lnTo>
                  <a:lnTo>
                    <a:pt x="436723" y="188078"/>
                  </a:lnTo>
                  <a:lnTo>
                    <a:pt x="328339" y="0"/>
                  </a:lnTo>
                  <a:lnTo>
                    <a:pt x="108384" y="0"/>
                  </a:lnTo>
                  <a:lnTo>
                    <a:pt x="0" y="188078"/>
                  </a:lnTo>
                  <a:close/>
                  <a:moveTo>
                    <a:pt x="76506" y="188078"/>
                  </a:moveTo>
                  <a:lnTo>
                    <a:pt x="146637" y="63755"/>
                  </a:lnTo>
                  <a:lnTo>
                    <a:pt x="290086" y="63755"/>
                  </a:lnTo>
                  <a:lnTo>
                    <a:pt x="360217" y="188078"/>
                  </a:lnTo>
                  <a:lnTo>
                    <a:pt x="290086" y="312400"/>
                  </a:lnTo>
                  <a:lnTo>
                    <a:pt x="146637" y="312400"/>
                  </a:lnTo>
                  <a:lnTo>
                    <a:pt x="76506" y="188078"/>
                  </a:lnTo>
                  <a:close/>
                  <a:moveTo>
                    <a:pt x="277335" y="567421"/>
                  </a:moveTo>
                  <a:lnTo>
                    <a:pt x="159388" y="567421"/>
                  </a:lnTo>
                  <a:lnTo>
                    <a:pt x="159388" y="624800"/>
                  </a:lnTo>
                  <a:lnTo>
                    <a:pt x="277335" y="624800"/>
                  </a:lnTo>
                  <a:lnTo>
                    <a:pt x="277335" y="567421"/>
                  </a:lnTo>
                  <a:close/>
                  <a:moveTo>
                    <a:pt x="328339" y="404845"/>
                  </a:moveTo>
                  <a:lnTo>
                    <a:pt x="108384" y="404845"/>
                  </a:lnTo>
                  <a:lnTo>
                    <a:pt x="108384" y="462225"/>
                  </a:lnTo>
                  <a:lnTo>
                    <a:pt x="328339" y="462225"/>
                  </a:lnTo>
                  <a:lnTo>
                    <a:pt x="328339" y="404845"/>
                  </a:lnTo>
                  <a:close/>
                  <a:moveTo>
                    <a:pt x="328339" y="487727"/>
                  </a:moveTo>
                  <a:lnTo>
                    <a:pt x="108384" y="487727"/>
                  </a:lnTo>
                  <a:lnTo>
                    <a:pt x="108384" y="545106"/>
                  </a:lnTo>
                  <a:lnTo>
                    <a:pt x="328339" y="545106"/>
                  </a:lnTo>
                  <a:lnTo>
                    <a:pt x="328339" y="48772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65" name="Freeform 44"/>
            <p:cNvSpPr>
              <a:spLocks noEditPoints="1"/>
            </p:cNvSpPr>
            <p:nvPr/>
          </p:nvSpPr>
          <p:spPr bwMode="auto">
            <a:xfrm>
              <a:off x="5911438" y="959145"/>
              <a:ext cx="267155" cy="267098"/>
            </a:xfrm>
            <a:custGeom>
              <a:avLst/>
              <a:gdLst>
                <a:gd name="T0" fmla="*/ 0 w 136"/>
                <a:gd name="T1" fmla="*/ 68 h 136"/>
                <a:gd name="T2" fmla="*/ 136 w 136"/>
                <a:gd name="T3" fmla="*/ 68 h 136"/>
                <a:gd name="T4" fmla="*/ 9 w 136"/>
                <a:gd name="T5" fmla="*/ 72 h 136"/>
                <a:gd name="T6" fmla="*/ 33 w 136"/>
                <a:gd name="T7" fmla="*/ 93 h 136"/>
                <a:gd name="T8" fmla="*/ 9 w 136"/>
                <a:gd name="T9" fmla="*/ 72 h 136"/>
                <a:gd name="T10" fmla="*/ 72 w 136"/>
                <a:gd name="T11" fmla="*/ 9 h 136"/>
                <a:gd name="T12" fmla="*/ 72 w 136"/>
                <a:gd name="T13" fmla="*/ 34 h 136"/>
                <a:gd name="T14" fmla="*/ 98 w 136"/>
                <a:gd name="T15" fmla="*/ 64 h 136"/>
                <a:gd name="T16" fmla="*/ 72 w 136"/>
                <a:gd name="T17" fmla="*/ 42 h 136"/>
                <a:gd name="T18" fmla="*/ 64 w 136"/>
                <a:gd name="T19" fmla="*/ 9 h 136"/>
                <a:gd name="T20" fmla="*/ 44 w 136"/>
                <a:gd name="T21" fmla="*/ 34 h 136"/>
                <a:gd name="T22" fmla="*/ 64 w 136"/>
                <a:gd name="T23" fmla="*/ 42 h 136"/>
                <a:gd name="T24" fmla="*/ 39 w 136"/>
                <a:gd name="T25" fmla="*/ 64 h 136"/>
                <a:gd name="T26" fmla="*/ 64 w 136"/>
                <a:gd name="T27" fmla="*/ 42 h 136"/>
                <a:gd name="T28" fmla="*/ 9 w 136"/>
                <a:gd name="T29" fmla="*/ 64 h 136"/>
                <a:gd name="T30" fmla="*/ 33 w 136"/>
                <a:gd name="T31" fmla="*/ 42 h 136"/>
                <a:gd name="T32" fmla="*/ 39 w 136"/>
                <a:gd name="T33" fmla="*/ 72 h 136"/>
                <a:gd name="T34" fmla="*/ 64 w 136"/>
                <a:gd name="T35" fmla="*/ 93 h 136"/>
                <a:gd name="T36" fmla="*/ 39 w 136"/>
                <a:gd name="T37" fmla="*/ 72 h 136"/>
                <a:gd name="T38" fmla="*/ 64 w 136"/>
                <a:gd name="T39" fmla="*/ 127 h 136"/>
                <a:gd name="T40" fmla="*/ 64 w 136"/>
                <a:gd name="T41" fmla="*/ 101 h 136"/>
                <a:gd name="T42" fmla="*/ 72 w 136"/>
                <a:gd name="T43" fmla="*/ 101 h 136"/>
                <a:gd name="T44" fmla="*/ 72 w 136"/>
                <a:gd name="T45" fmla="*/ 127 h 136"/>
                <a:gd name="T46" fmla="*/ 72 w 136"/>
                <a:gd name="T47" fmla="*/ 72 h 136"/>
                <a:gd name="T48" fmla="*/ 95 w 136"/>
                <a:gd name="T49" fmla="*/ 93 h 136"/>
                <a:gd name="T50" fmla="*/ 106 w 136"/>
                <a:gd name="T51" fmla="*/ 72 h 136"/>
                <a:gd name="T52" fmla="*/ 122 w 136"/>
                <a:gd name="T53" fmla="*/ 93 h 136"/>
                <a:gd name="T54" fmla="*/ 106 w 136"/>
                <a:gd name="T55" fmla="*/ 72 h 136"/>
                <a:gd name="T56" fmla="*/ 103 w 136"/>
                <a:gd name="T57" fmla="*/ 42 h 136"/>
                <a:gd name="T58" fmla="*/ 127 w 136"/>
                <a:gd name="T59" fmla="*/ 64 h 136"/>
                <a:gd name="T60" fmla="*/ 117 w 136"/>
                <a:gd name="T61" fmla="*/ 34 h 136"/>
                <a:gd name="T62" fmla="*/ 91 w 136"/>
                <a:gd name="T63" fmla="*/ 13 h 136"/>
                <a:gd name="T64" fmla="*/ 46 w 136"/>
                <a:gd name="T65" fmla="*/ 13 h 136"/>
                <a:gd name="T66" fmla="*/ 20 w 136"/>
                <a:gd name="T67" fmla="*/ 34 h 136"/>
                <a:gd name="T68" fmla="*/ 19 w 136"/>
                <a:gd name="T69" fmla="*/ 101 h 136"/>
                <a:gd name="T70" fmla="*/ 46 w 136"/>
                <a:gd name="T71" fmla="*/ 123 h 136"/>
                <a:gd name="T72" fmla="*/ 91 w 136"/>
                <a:gd name="T73" fmla="*/ 123 h 136"/>
                <a:gd name="T74" fmla="*/ 118 w 136"/>
                <a:gd name="T7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6" h="136">
                  <a:moveTo>
                    <a:pt x="68" y="0"/>
                  </a:moveTo>
                  <a:cubicBezTo>
                    <a:pt x="31" y="0"/>
                    <a:pt x="0" y="31"/>
                    <a:pt x="0" y="68"/>
                  </a:cubicBezTo>
                  <a:cubicBezTo>
                    <a:pt x="0" y="106"/>
                    <a:pt x="31" y="136"/>
                    <a:pt x="68" y="136"/>
                  </a:cubicBezTo>
                  <a:cubicBezTo>
                    <a:pt x="106" y="136"/>
                    <a:pt x="136" y="106"/>
                    <a:pt x="136" y="68"/>
                  </a:cubicBezTo>
                  <a:cubicBezTo>
                    <a:pt x="136" y="31"/>
                    <a:pt x="106" y="0"/>
                    <a:pt x="68" y="0"/>
                  </a:cubicBezTo>
                  <a:close/>
                  <a:moveTo>
                    <a:pt x="9" y="72"/>
                  </a:moveTo>
                  <a:cubicBezTo>
                    <a:pt x="30" y="72"/>
                    <a:pt x="30" y="72"/>
                    <a:pt x="30" y="72"/>
                  </a:cubicBezTo>
                  <a:cubicBezTo>
                    <a:pt x="31" y="80"/>
                    <a:pt x="31" y="86"/>
                    <a:pt x="33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1" y="86"/>
                    <a:pt x="10" y="80"/>
                    <a:pt x="9" y="72"/>
                  </a:cubicBezTo>
                  <a:close/>
                  <a:moveTo>
                    <a:pt x="72" y="34"/>
                  </a:moveTo>
                  <a:cubicBezTo>
                    <a:pt x="72" y="9"/>
                    <a:pt x="72" y="9"/>
                    <a:pt x="72" y="9"/>
                  </a:cubicBezTo>
                  <a:cubicBezTo>
                    <a:pt x="80" y="12"/>
                    <a:pt x="88" y="21"/>
                    <a:pt x="92" y="34"/>
                  </a:cubicBezTo>
                  <a:lnTo>
                    <a:pt x="72" y="34"/>
                  </a:lnTo>
                  <a:close/>
                  <a:moveTo>
                    <a:pt x="95" y="42"/>
                  </a:moveTo>
                  <a:cubicBezTo>
                    <a:pt x="96" y="49"/>
                    <a:pt x="97" y="56"/>
                    <a:pt x="98" y="64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2" y="42"/>
                    <a:pt x="72" y="42"/>
                    <a:pt x="72" y="42"/>
                  </a:cubicBezTo>
                  <a:lnTo>
                    <a:pt x="95" y="42"/>
                  </a:lnTo>
                  <a:close/>
                  <a:moveTo>
                    <a:pt x="64" y="9"/>
                  </a:moveTo>
                  <a:cubicBezTo>
                    <a:pt x="64" y="34"/>
                    <a:pt x="64" y="34"/>
                    <a:pt x="6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9" y="21"/>
                    <a:pt x="56" y="12"/>
                    <a:pt x="64" y="9"/>
                  </a:cubicBezTo>
                  <a:close/>
                  <a:moveTo>
                    <a:pt x="64" y="42"/>
                  </a:moveTo>
                  <a:cubicBezTo>
                    <a:pt x="64" y="64"/>
                    <a:pt x="64" y="64"/>
                    <a:pt x="64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56"/>
                    <a:pt x="40" y="49"/>
                    <a:pt x="42" y="42"/>
                  </a:cubicBezTo>
                  <a:lnTo>
                    <a:pt x="64" y="42"/>
                  </a:lnTo>
                  <a:close/>
                  <a:moveTo>
                    <a:pt x="30" y="64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10" y="56"/>
                    <a:pt x="12" y="49"/>
                    <a:pt x="15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2" y="49"/>
                    <a:pt x="31" y="56"/>
                    <a:pt x="30" y="64"/>
                  </a:cubicBezTo>
                  <a:close/>
                  <a:moveTo>
                    <a:pt x="39" y="72"/>
                  </a:moveTo>
                  <a:cubicBezTo>
                    <a:pt x="64" y="72"/>
                    <a:pt x="64" y="72"/>
                    <a:pt x="64" y="7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40" y="86"/>
                    <a:pt x="39" y="80"/>
                    <a:pt x="39" y="72"/>
                  </a:cubicBezTo>
                  <a:close/>
                  <a:moveTo>
                    <a:pt x="64" y="101"/>
                  </a:moveTo>
                  <a:cubicBezTo>
                    <a:pt x="64" y="127"/>
                    <a:pt x="64" y="127"/>
                    <a:pt x="64" y="127"/>
                  </a:cubicBezTo>
                  <a:cubicBezTo>
                    <a:pt x="56" y="124"/>
                    <a:pt x="48" y="115"/>
                    <a:pt x="44" y="101"/>
                  </a:cubicBezTo>
                  <a:lnTo>
                    <a:pt x="64" y="101"/>
                  </a:lnTo>
                  <a:close/>
                  <a:moveTo>
                    <a:pt x="72" y="127"/>
                  </a:moveTo>
                  <a:cubicBezTo>
                    <a:pt x="72" y="101"/>
                    <a:pt x="72" y="101"/>
                    <a:pt x="72" y="101"/>
                  </a:cubicBezTo>
                  <a:cubicBezTo>
                    <a:pt x="93" y="101"/>
                    <a:pt x="93" y="101"/>
                    <a:pt x="93" y="101"/>
                  </a:cubicBezTo>
                  <a:cubicBezTo>
                    <a:pt x="88" y="115"/>
                    <a:pt x="81" y="124"/>
                    <a:pt x="72" y="127"/>
                  </a:cubicBezTo>
                  <a:close/>
                  <a:moveTo>
                    <a:pt x="72" y="93"/>
                  </a:moveTo>
                  <a:cubicBezTo>
                    <a:pt x="72" y="72"/>
                    <a:pt x="72" y="72"/>
                    <a:pt x="72" y="72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97" y="80"/>
                    <a:pt x="96" y="86"/>
                    <a:pt x="95" y="93"/>
                  </a:cubicBezTo>
                  <a:lnTo>
                    <a:pt x="72" y="93"/>
                  </a:lnTo>
                  <a:close/>
                  <a:moveTo>
                    <a:pt x="106" y="72"/>
                  </a:moveTo>
                  <a:cubicBezTo>
                    <a:pt x="127" y="72"/>
                    <a:pt x="127" y="72"/>
                    <a:pt x="127" y="72"/>
                  </a:cubicBezTo>
                  <a:cubicBezTo>
                    <a:pt x="127" y="80"/>
                    <a:pt x="125" y="86"/>
                    <a:pt x="122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5" y="86"/>
                    <a:pt x="106" y="80"/>
                    <a:pt x="106" y="72"/>
                  </a:cubicBezTo>
                  <a:close/>
                  <a:moveTo>
                    <a:pt x="106" y="64"/>
                  </a:moveTo>
                  <a:cubicBezTo>
                    <a:pt x="106" y="56"/>
                    <a:pt x="105" y="49"/>
                    <a:pt x="103" y="42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5" y="49"/>
                    <a:pt x="127" y="56"/>
                    <a:pt x="127" y="64"/>
                  </a:cubicBezTo>
                  <a:lnTo>
                    <a:pt x="106" y="64"/>
                  </a:lnTo>
                  <a:close/>
                  <a:moveTo>
                    <a:pt x="117" y="34"/>
                  </a:moveTo>
                  <a:cubicBezTo>
                    <a:pt x="101" y="34"/>
                    <a:pt x="101" y="34"/>
                    <a:pt x="101" y="34"/>
                  </a:cubicBezTo>
                  <a:cubicBezTo>
                    <a:pt x="98" y="26"/>
                    <a:pt x="95" y="19"/>
                    <a:pt x="91" y="13"/>
                  </a:cubicBezTo>
                  <a:cubicBezTo>
                    <a:pt x="101" y="18"/>
                    <a:pt x="110" y="25"/>
                    <a:pt x="117" y="34"/>
                  </a:cubicBezTo>
                  <a:close/>
                  <a:moveTo>
                    <a:pt x="46" y="13"/>
                  </a:moveTo>
                  <a:cubicBezTo>
                    <a:pt x="42" y="19"/>
                    <a:pt x="38" y="26"/>
                    <a:pt x="35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6" y="25"/>
                    <a:pt x="35" y="18"/>
                    <a:pt x="46" y="13"/>
                  </a:cubicBezTo>
                  <a:close/>
                  <a:moveTo>
                    <a:pt x="19" y="101"/>
                  </a:moveTo>
                  <a:cubicBezTo>
                    <a:pt x="35" y="101"/>
                    <a:pt x="35" y="101"/>
                    <a:pt x="35" y="101"/>
                  </a:cubicBezTo>
                  <a:cubicBezTo>
                    <a:pt x="38" y="110"/>
                    <a:pt x="41" y="117"/>
                    <a:pt x="46" y="123"/>
                  </a:cubicBezTo>
                  <a:cubicBezTo>
                    <a:pt x="35" y="119"/>
                    <a:pt x="25" y="111"/>
                    <a:pt x="19" y="101"/>
                  </a:cubicBezTo>
                  <a:close/>
                  <a:moveTo>
                    <a:pt x="91" y="123"/>
                  </a:moveTo>
                  <a:cubicBezTo>
                    <a:pt x="95" y="117"/>
                    <a:pt x="99" y="110"/>
                    <a:pt x="101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1" y="111"/>
                    <a:pt x="102" y="119"/>
                    <a:pt x="91" y="12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66" name="Freeform 45"/>
            <p:cNvSpPr>
              <a:spLocks noEditPoints="1"/>
            </p:cNvSpPr>
            <p:nvPr/>
          </p:nvSpPr>
          <p:spPr bwMode="auto">
            <a:xfrm>
              <a:off x="8416017" y="326751"/>
              <a:ext cx="229832" cy="300486"/>
            </a:xfrm>
            <a:custGeom>
              <a:avLst/>
              <a:gdLst>
                <a:gd name="T0" fmla="*/ 280523 w 372968"/>
                <a:gd name="T1" fmla="*/ 0 h 487727"/>
                <a:gd name="T2" fmla="*/ 92445 w 372968"/>
                <a:gd name="T3" fmla="*/ 0 h 487727"/>
                <a:gd name="T4" fmla="*/ 0 w 372968"/>
                <a:gd name="T5" fmla="*/ 162575 h 487727"/>
                <a:gd name="T6" fmla="*/ 76506 w 372968"/>
                <a:gd name="T7" fmla="*/ 299649 h 487727"/>
                <a:gd name="T8" fmla="*/ 0 w 372968"/>
                <a:gd name="T9" fmla="*/ 430347 h 487727"/>
                <a:gd name="T10" fmla="*/ 31878 w 372968"/>
                <a:gd name="T11" fmla="*/ 487727 h 487727"/>
                <a:gd name="T12" fmla="*/ 127510 w 372968"/>
                <a:gd name="T13" fmla="*/ 325151 h 487727"/>
                <a:gd name="T14" fmla="*/ 280523 w 372968"/>
                <a:gd name="T15" fmla="*/ 325151 h 487727"/>
                <a:gd name="T16" fmla="*/ 372968 w 372968"/>
                <a:gd name="T17" fmla="*/ 162575 h 487727"/>
                <a:gd name="T18" fmla="*/ 280523 w 372968"/>
                <a:gd name="T19" fmla="*/ 0 h 487727"/>
                <a:gd name="T20" fmla="*/ 245457 w 372968"/>
                <a:gd name="T21" fmla="*/ 267771 h 487727"/>
                <a:gd name="T22" fmla="*/ 124323 w 372968"/>
                <a:gd name="T23" fmla="*/ 267771 h 487727"/>
                <a:gd name="T24" fmla="*/ 63755 w 372968"/>
                <a:gd name="T25" fmla="*/ 162575 h 487727"/>
                <a:gd name="T26" fmla="*/ 124323 w 372968"/>
                <a:gd name="T27" fmla="*/ 57379 h 487727"/>
                <a:gd name="T28" fmla="*/ 245457 w 372968"/>
                <a:gd name="T29" fmla="*/ 57379 h 487727"/>
                <a:gd name="T30" fmla="*/ 309212 w 372968"/>
                <a:gd name="T31" fmla="*/ 162575 h 487727"/>
                <a:gd name="T32" fmla="*/ 245457 w 372968"/>
                <a:gd name="T33" fmla="*/ 267771 h 487727"/>
                <a:gd name="T34" fmla="*/ 197641 w 372968"/>
                <a:gd name="T35" fmla="*/ 149824 h 487727"/>
                <a:gd name="T36" fmla="*/ 197641 w 372968"/>
                <a:gd name="T37" fmla="*/ 95633 h 487727"/>
                <a:gd name="T38" fmla="*/ 168951 w 372968"/>
                <a:gd name="T39" fmla="*/ 95633 h 487727"/>
                <a:gd name="T40" fmla="*/ 168951 w 372968"/>
                <a:gd name="T41" fmla="*/ 149824 h 487727"/>
                <a:gd name="T42" fmla="*/ 117947 w 372968"/>
                <a:gd name="T43" fmla="*/ 149824 h 487727"/>
                <a:gd name="T44" fmla="*/ 117947 w 372968"/>
                <a:gd name="T45" fmla="*/ 172139 h 487727"/>
                <a:gd name="T46" fmla="*/ 168951 w 372968"/>
                <a:gd name="T47" fmla="*/ 172139 h 487727"/>
                <a:gd name="T48" fmla="*/ 168951 w 372968"/>
                <a:gd name="T49" fmla="*/ 226331 h 487727"/>
                <a:gd name="T50" fmla="*/ 197641 w 372968"/>
                <a:gd name="T51" fmla="*/ 226331 h 487727"/>
                <a:gd name="T52" fmla="*/ 197641 w 372968"/>
                <a:gd name="T53" fmla="*/ 172139 h 487727"/>
                <a:gd name="T54" fmla="*/ 251833 w 372968"/>
                <a:gd name="T55" fmla="*/ 172139 h 487727"/>
                <a:gd name="T56" fmla="*/ 251833 w 372968"/>
                <a:gd name="T57" fmla="*/ 149824 h 487727"/>
                <a:gd name="T58" fmla="*/ 197641 w 372968"/>
                <a:gd name="T59" fmla="*/ 149824 h 487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2968" h="487727">
                  <a:moveTo>
                    <a:pt x="280523" y="0"/>
                  </a:moveTo>
                  <a:lnTo>
                    <a:pt x="92445" y="0"/>
                  </a:lnTo>
                  <a:lnTo>
                    <a:pt x="0" y="162575"/>
                  </a:lnTo>
                  <a:lnTo>
                    <a:pt x="76506" y="299649"/>
                  </a:lnTo>
                  <a:lnTo>
                    <a:pt x="0" y="430347"/>
                  </a:lnTo>
                  <a:lnTo>
                    <a:pt x="31878" y="487727"/>
                  </a:lnTo>
                  <a:lnTo>
                    <a:pt x="127510" y="325151"/>
                  </a:lnTo>
                  <a:lnTo>
                    <a:pt x="280523" y="325151"/>
                  </a:lnTo>
                  <a:lnTo>
                    <a:pt x="372968" y="162575"/>
                  </a:lnTo>
                  <a:lnTo>
                    <a:pt x="280523" y="0"/>
                  </a:lnTo>
                  <a:close/>
                  <a:moveTo>
                    <a:pt x="245457" y="267771"/>
                  </a:moveTo>
                  <a:lnTo>
                    <a:pt x="124323" y="267771"/>
                  </a:lnTo>
                  <a:lnTo>
                    <a:pt x="63755" y="162575"/>
                  </a:lnTo>
                  <a:lnTo>
                    <a:pt x="124323" y="57379"/>
                  </a:lnTo>
                  <a:lnTo>
                    <a:pt x="245457" y="57379"/>
                  </a:lnTo>
                  <a:lnTo>
                    <a:pt x="309212" y="162575"/>
                  </a:lnTo>
                  <a:lnTo>
                    <a:pt x="245457" y="267771"/>
                  </a:lnTo>
                  <a:close/>
                  <a:moveTo>
                    <a:pt x="197641" y="149824"/>
                  </a:moveTo>
                  <a:lnTo>
                    <a:pt x="197641" y="95633"/>
                  </a:lnTo>
                  <a:lnTo>
                    <a:pt x="168951" y="95633"/>
                  </a:lnTo>
                  <a:lnTo>
                    <a:pt x="168951" y="149824"/>
                  </a:lnTo>
                  <a:lnTo>
                    <a:pt x="117947" y="149824"/>
                  </a:lnTo>
                  <a:lnTo>
                    <a:pt x="117947" y="172139"/>
                  </a:lnTo>
                  <a:lnTo>
                    <a:pt x="168951" y="172139"/>
                  </a:lnTo>
                  <a:lnTo>
                    <a:pt x="168951" y="226331"/>
                  </a:lnTo>
                  <a:lnTo>
                    <a:pt x="197641" y="226331"/>
                  </a:lnTo>
                  <a:lnTo>
                    <a:pt x="197641" y="172139"/>
                  </a:lnTo>
                  <a:lnTo>
                    <a:pt x="251833" y="172139"/>
                  </a:lnTo>
                  <a:lnTo>
                    <a:pt x="251833" y="149824"/>
                  </a:lnTo>
                  <a:lnTo>
                    <a:pt x="197641" y="1498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67" name="Freeform 46"/>
            <p:cNvSpPr>
              <a:spLocks noEditPoints="1"/>
            </p:cNvSpPr>
            <p:nvPr/>
          </p:nvSpPr>
          <p:spPr bwMode="auto">
            <a:xfrm>
              <a:off x="8180291" y="173562"/>
              <a:ext cx="656102" cy="567584"/>
            </a:xfrm>
            <a:custGeom>
              <a:avLst/>
              <a:gdLst>
                <a:gd name="T0" fmla="*/ 84 w 334"/>
                <a:gd name="T1" fmla="*/ 0 h 289"/>
                <a:gd name="T2" fmla="*/ 0 w 334"/>
                <a:gd name="T3" fmla="*/ 145 h 289"/>
                <a:gd name="T4" fmla="*/ 84 w 334"/>
                <a:gd name="T5" fmla="*/ 289 h 289"/>
                <a:gd name="T6" fmla="*/ 251 w 334"/>
                <a:gd name="T7" fmla="*/ 289 h 289"/>
                <a:gd name="T8" fmla="*/ 334 w 334"/>
                <a:gd name="T9" fmla="*/ 145 h 289"/>
                <a:gd name="T10" fmla="*/ 251 w 334"/>
                <a:gd name="T11" fmla="*/ 0 h 289"/>
                <a:gd name="T12" fmla="*/ 84 w 334"/>
                <a:gd name="T13" fmla="*/ 0 h 289"/>
                <a:gd name="T14" fmla="*/ 246 w 334"/>
                <a:gd name="T15" fmla="*/ 9 h 289"/>
                <a:gd name="T16" fmla="*/ 324 w 334"/>
                <a:gd name="T17" fmla="*/ 145 h 289"/>
                <a:gd name="T18" fmla="*/ 246 w 334"/>
                <a:gd name="T19" fmla="*/ 281 h 289"/>
                <a:gd name="T20" fmla="*/ 89 w 334"/>
                <a:gd name="T21" fmla="*/ 281 h 289"/>
                <a:gd name="T22" fmla="*/ 10 w 334"/>
                <a:gd name="T23" fmla="*/ 145 h 289"/>
                <a:gd name="T24" fmla="*/ 89 w 334"/>
                <a:gd name="T25" fmla="*/ 9 h 289"/>
                <a:gd name="T26" fmla="*/ 246 w 334"/>
                <a:gd name="T27" fmla="*/ 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4" h="289">
                  <a:moveTo>
                    <a:pt x="84" y="0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251" y="289"/>
                    <a:pt x="251" y="289"/>
                    <a:pt x="251" y="289"/>
                  </a:cubicBezTo>
                  <a:cubicBezTo>
                    <a:pt x="334" y="145"/>
                    <a:pt x="334" y="145"/>
                    <a:pt x="334" y="145"/>
                  </a:cubicBezTo>
                  <a:cubicBezTo>
                    <a:pt x="251" y="0"/>
                    <a:pt x="251" y="0"/>
                    <a:pt x="251" y="0"/>
                  </a:cubicBezTo>
                  <a:lnTo>
                    <a:pt x="84" y="0"/>
                  </a:lnTo>
                  <a:close/>
                  <a:moveTo>
                    <a:pt x="246" y="9"/>
                  </a:moveTo>
                  <a:cubicBezTo>
                    <a:pt x="248" y="13"/>
                    <a:pt x="322" y="141"/>
                    <a:pt x="324" y="145"/>
                  </a:cubicBezTo>
                  <a:cubicBezTo>
                    <a:pt x="322" y="149"/>
                    <a:pt x="248" y="277"/>
                    <a:pt x="246" y="281"/>
                  </a:cubicBezTo>
                  <a:cubicBezTo>
                    <a:pt x="241" y="281"/>
                    <a:pt x="93" y="281"/>
                    <a:pt x="89" y="281"/>
                  </a:cubicBezTo>
                  <a:cubicBezTo>
                    <a:pt x="86" y="277"/>
                    <a:pt x="12" y="149"/>
                    <a:pt x="10" y="145"/>
                  </a:cubicBezTo>
                  <a:cubicBezTo>
                    <a:pt x="12" y="141"/>
                    <a:pt x="86" y="13"/>
                    <a:pt x="89" y="9"/>
                  </a:cubicBezTo>
                  <a:cubicBezTo>
                    <a:pt x="93" y="9"/>
                    <a:pt x="241" y="9"/>
                    <a:pt x="246" y="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68" name="Freeform 47"/>
            <p:cNvSpPr>
              <a:spLocks noEditPoints="1"/>
            </p:cNvSpPr>
            <p:nvPr/>
          </p:nvSpPr>
          <p:spPr bwMode="auto">
            <a:xfrm>
              <a:off x="5715000" y="183382"/>
              <a:ext cx="656102" cy="567583"/>
            </a:xfrm>
            <a:custGeom>
              <a:avLst/>
              <a:gdLst>
                <a:gd name="T0" fmla="*/ 84 w 334"/>
                <a:gd name="T1" fmla="*/ 0 h 289"/>
                <a:gd name="T2" fmla="*/ 0 w 334"/>
                <a:gd name="T3" fmla="*/ 144 h 289"/>
                <a:gd name="T4" fmla="*/ 84 w 334"/>
                <a:gd name="T5" fmla="*/ 289 h 289"/>
                <a:gd name="T6" fmla="*/ 251 w 334"/>
                <a:gd name="T7" fmla="*/ 289 h 289"/>
                <a:gd name="T8" fmla="*/ 334 w 334"/>
                <a:gd name="T9" fmla="*/ 144 h 289"/>
                <a:gd name="T10" fmla="*/ 251 w 334"/>
                <a:gd name="T11" fmla="*/ 0 h 289"/>
                <a:gd name="T12" fmla="*/ 84 w 334"/>
                <a:gd name="T13" fmla="*/ 0 h 289"/>
                <a:gd name="T14" fmla="*/ 246 w 334"/>
                <a:gd name="T15" fmla="*/ 8 h 289"/>
                <a:gd name="T16" fmla="*/ 324 w 334"/>
                <a:gd name="T17" fmla="*/ 144 h 289"/>
                <a:gd name="T18" fmla="*/ 246 w 334"/>
                <a:gd name="T19" fmla="*/ 280 h 289"/>
                <a:gd name="T20" fmla="*/ 89 w 334"/>
                <a:gd name="T21" fmla="*/ 280 h 289"/>
                <a:gd name="T22" fmla="*/ 10 w 334"/>
                <a:gd name="T23" fmla="*/ 144 h 289"/>
                <a:gd name="T24" fmla="*/ 89 w 334"/>
                <a:gd name="T25" fmla="*/ 8 h 289"/>
                <a:gd name="T26" fmla="*/ 246 w 334"/>
                <a:gd name="T27" fmla="*/ 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4" h="289">
                  <a:moveTo>
                    <a:pt x="84" y="0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251" y="289"/>
                    <a:pt x="251" y="289"/>
                    <a:pt x="251" y="289"/>
                  </a:cubicBezTo>
                  <a:cubicBezTo>
                    <a:pt x="334" y="144"/>
                    <a:pt x="334" y="144"/>
                    <a:pt x="334" y="144"/>
                  </a:cubicBezTo>
                  <a:cubicBezTo>
                    <a:pt x="251" y="0"/>
                    <a:pt x="251" y="0"/>
                    <a:pt x="251" y="0"/>
                  </a:cubicBezTo>
                  <a:lnTo>
                    <a:pt x="84" y="0"/>
                  </a:lnTo>
                  <a:close/>
                  <a:moveTo>
                    <a:pt x="246" y="8"/>
                  </a:moveTo>
                  <a:cubicBezTo>
                    <a:pt x="248" y="12"/>
                    <a:pt x="322" y="140"/>
                    <a:pt x="324" y="144"/>
                  </a:cubicBezTo>
                  <a:cubicBezTo>
                    <a:pt x="322" y="148"/>
                    <a:pt x="248" y="276"/>
                    <a:pt x="246" y="280"/>
                  </a:cubicBezTo>
                  <a:cubicBezTo>
                    <a:pt x="241" y="280"/>
                    <a:pt x="93" y="280"/>
                    <a:pt x="89" y="280"/>
                  </a:cubicBezTo>
                  <a:cubicBezTo>
                    <a:pt x="86" y="276"/>
                    <a:pt x="13" y="148"/>
                    <a:pt x="10" y="144"/>
                  </a:cubicBezTo>
                  <a:cubicBezTo>
                    <a:pt x="13" y="140"/>
                    <a:pt x="86" y="12"/>
                    <a:pt x="89" y="8"/>
                  </a:cubicBezTo>
                  <a:cubicBezTo>
                    <a:pt x="93" y="8"/>
                    <a:pt x="241" y="8"/>
                    <a:pt x="246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69" name="Freeform 48"/>
            <p:cNvSpPr>
              <a:spLocks/>
            </p:cNvSpPr>
            <p:nvPr userDrawn="1"/>
          </p:nvSpPr>
          <p:spPr bwMode="auto">
            <a:xfrm>
              <a:off x="6259132" y="499579"/>
              <a:ext cx="636458" cy="551872"/>
            </a:xfrm>
            <a:custGeom>
              <a:avLst/>
              <a:gdLst>
                <a:gd name="T0" fmla="*/ 258208 w 1032833"/>
                <a:gd name="T1" fmla="*/ 895760 h 895760"/>
                <a:gd name="T2" fmla="*/ 0 w 1032833"/>
                <a:gd name="T3" fmla="*/ 446286 h 895760"/>
                <a:gd name="T4" fmla="*/ 258208 w 1032833"/>
                <a:gd name="T5" fmla="*/ 0 h 895760"/>
                <a:gd name="T6" fmla="*/ 774624 w 1032833"/>
                <a:gd name="T7" fmla="*/ 0 h 895760"/>
                <a:gd name="T8" fmla="*/ 1032833 w 1032833"/>
                <a:gd name="T9" fmla="*/ 446286 h 895760"/>
                <a:gd name="T10" fmla="*/ 774624 w 1032833"/>
                <a:gd name="T11" fmla="*/ 895760 h 895760"/>
                <a:gd name="T12" fmla="*/ 258208 w 1032833"/>
                <a:gd name="T13" fmla="*/ 895760 h 895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2833" h="895760">
                  <a:moveTo>
                    <a:pt x="258208" y="895760"/>
                  </a:moveTo>
                  <a:lnTo>
                    <a:pt x="0" y="446286"/>
                  </a:lnTo>
                  <a:lnTo>
                    <a:pt x="258208" y="0"/>
                  </a:lnTo>
                  <a:lnTo>
                    <a:pt x="774624" y="0"/>
                  </a:lnTo>
                  <a:lnTo>
                    <a:pt x="1032833" y="446286"/>
                  </a:lnTo>
                  <a:lnTo>
                    <a:pt x="774624" y="895760"/>
                  </a:lnTo>
                  <a:lnTo>
                    <a:pt x="258208" y="89576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70" name="Freeform 49"/>
            <p:cNvSpPr>
              <a:spLocks noEditPoints="1"/>
            </p:cNvSpPr>
            <p:nvPr/>
          </p:nvSpPr>
          <p:spPr bwMode="auto">
            <a:xfrm>
              <a:off x="8121361" y="796137"/>
              <a:ext cx="891826" cy="771835"/>
            </a:xfrm>
            <a:custGeom>
              <a:avLst/>
              <a:gdLst>
                <a:gd name="T0" fmla="*/ 113 w 454"/>
                <a:gd name="T1" fmla="*/ 0 h 393"/>
                <a:gd name="T2" fmla="*/ 0 w 454"/>
                <a:gd name="T3" fmla="*/ 197 h 393"/>
                <a:gd name="T4" fmla="*/ 113 w 454"/>
                <a:gd name="T5" fmla="*/ 393 h 393"/>
                <a:gd name="T6" fmla="*/ 340 w 454"/>
                <a:gd name="T7" fmla="*/ 393 h 393"/>
                <a:gd name="T8" fmla="*/ 454 w 454"/>
                <a:gd name="T9" fmla="*/ 197 h 393"/>
                <a:gd name="T10" fmla="*/ 340 w 454"/>
                <a:gd name="T11" fmla="*/ 0 h 393"/>
                <a:gd name="T12" fmla="*/ 113 w 454"/>
                <a:gd name="T13" fmla="*/ 0 h 393"/>
                <a:gd name="T14" fmla="*/ 336 w 454"/>
                <a:gd name="T15" fmla="*/ 9 h 393"/>
                <a:gd name="T16" fmla="*/ 444 w 454"/>
                <a:gd name="T17" fmla="*/ 197 h 393"/>
                <a:gd name="T18" fmla="*/ 336 w 454"/>
                <a:gd name="T19" fmla="*/ 385 h 393"/>
                <a:gd name="T20" fmla="*/ 118 w 454"/>
                <a:gd name="T21" fmla="*/ 385 h 393"/>
                <a:gd name="T22" fmla="*/ 10 w 454"/>
                <a:gd name="T23" fmla="*/ 197 h 393"/>
                <a:gd name="T24" fmla="*/ 118 w 454"/>
                <a:gd name="T25" fmla="*/ 9 h 393"/>
                <a:gd name="T26" fmla="*/ 336 w 454"/>
                <a:gd name="T27" fmla="*/ 9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4" h="393">
                  <a:moveTo>
                    <a:pt x="113" y="0"/>
                  </a:moveTo>
                  <a:cubicBezTo>
                    <a:pt x="0" y="197"/>
                    <a:pt x="0" y="197"/>
                    <a:pt x="0" y="197"/>
                  </a:cubicBezTo>
                  <a:cubicBezTo>
                    <a:pt x="113" y="393"/>
                    <a:pt x="113" y="393"/>
                    <a:pt x="113" y="393"/>
                  </a:cubicBezTo>
                  <a:cubicBezTo>
                    <a:pt x="340" y="393"/>
                    <a:pt x="340" y="393"/>
                    <a:pt x="340" y="393"/>
                  </a:cubicBezTo>
                  <a:cubicBezTo>
                    <a:pt x="454" y="197"/>
                    <a:pt x="454" y="197"/>
                    <a:pt x="454" y="197"/>
                  </a:cubicBezTo>
                  <a:cubicBezTo>
                    <a:pt x="340" y="0"/>
                    <a:pt x="340" y="0"/>
                    <a:pt x="340" y="0"/>
                  </a:cubicBezTo>
                  <a:lnTo>
                    <a:pt x="113" y="0"/>
                  </a:lnTo>
                  <a:close/>
                  <a:moveTo>
                    <a:pt x="336" y="9"/>
                  </a:moveTo>
                  <a:cubicBezTo>
                    <a:pt x="338" y="13"/>
                    <a:pt x="442" y="193"/>
                    <a:pt x="444" y="197"/>
                  </a:cubicBezTo>
                  <a:cubicBezTo>
                    <a:pt x="442" y="201"/>
                    <a:pt x="338" y="381"/>
                    <a:pt x="336" y="385"/>
                  </a:cubicBezTo>
                  <a:cubicBezTo>
                    <a:pt x="331" y="385"/>
                    <a:pt x="123" y="385"/>
                    <a:pt x="118" y="385"/>
                  </a:cubicBezTo>
                  <a:cubicBezTo>
                    <a:pt x="116" y="381"/>
                    <a:pt x="12" y="201"/>
                    <a:pt x="10" y="197"/>
                  </a:cubicBezTo>
                  <a:cubicBezTo>
                    <a:pt x="12" y="193"/>
                    <a:pt x="116" y="13"/>
                    <a:pt x="118" y="9"/>
                  </a:cubicBezTo>
                  <a:cubicBezTo>
                    <a:pt x="123" y="9"/>
                    <a:pt x="331" y="9"/>
                    <a:pt x="336" y="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71" name="Freeform 51"/>
            <p:cNvSpPr>
              <a:spLocks noEditPoints="1"/>
            </p:cNvSpPr>
            <p:nvPr/>
          </p:nvSpPr>
          <p:spPr bwMode="auto">
            <a:xfrm>
              <a:off x="5716965" y="809884"/>
              <a:ext cx="656101" cy="567584"/>
            </a:xfrm>
            <a:custGeom>
              <a:avLst/>
              <a:gdLst>
                <a:gd name="T0" fmla="*/ 84 w 334"/>
                <a:gd name="T1" fmla="*/ 0 h 289"/>
                <a:gd name="T2" fmla="*/ 0 w 334"/>
                <a:gd name="T3" fmla="*/ 144 h 289"/>
                <a:gd name="T4" fmla="*/ 84 w 334"/>
                <a:gd name="T5" fmla="*/ 289 h 289"/>
                <a:gd name="T6" fmla="*/ 251 w 334"/>
                <a:gd name="T7" fmla="*/ 289 h 289"/>
                <a:gd name="T8" fmla="*/ 334 w 334"/>
                <a:gd name="T9" fmla="*/ 144 h 289"/>
                <a:gd name="T10" fmla="*/ 251 w 334"/>
                <a:gd name="T11" fmla="*/ 0 h 289"/>
                <a:gd name="T12" fmla="*/ 84 w 334"/>
                <a:gd name="T13" fmla="*/ 0 h 289"/>
                <a:gd name="T14" fmla="*/ 246 w 334"/>
                <a:gd name="T15" fmla="*/ 8 h 289"/>
                <a:gd name="T16" fmla="*/ 324 w 334"/>
                <a:gd name="T17" fmla="*/ 144 h 289"/>
                <a:gd name="T18" fmla="*/ 246 w 334"/>
                <a:gd name="T19" fmla="*/ 280 h 289"/>
                <a:gd name="T20" fmla="*/ 89 w 334"/>
                <a:gd name="T21" fmla="*/ 280 h 289"/>
                <a:gd name="T22" fmla="*/ 10 w 334"/>
                <a:gd name="T23" fmla="*/ 144 h 289"/>
                <a:gd name="T24" fmla="*/ 89 w 334"/>
                <a:gd name="T25" fmla="*/ 8 h 289"/>
                <a:gd name="T26" fmla="*/ 246 w 334"/>
                <a:gd name="T27" fmla="*/ 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4" h="289">
                  <a:moveTo>
                    <a:pt x="84" y="0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251" y="289"/>
                    <a:pt x="251" y="289"/>
                    <a:pt x="251" y="289"/>
                  </a:cubicBezTo>
                  <a:cubicBezTo>
                    <a:pt x="334" y="144"/>
                    <a:pt x="334" y="144"/>
                    <a:pt x="334" y="144"/>
                  </a:cubicBezTo>
                  <a:cubicBezTo>
                    <a:pt x="251" y="0"/>
                    <a:pt x="251" y="0"/>
                    <a:pt x="251" y="0"/>
                  </a:cubicBezTo>
                  <a:lnTo>
                    <a:pt x="84" y="0"/>
                  </a:lnTo>
                  <a:close/>
                  <a:moveTo>
                    <a:pt x="246" y="8"/>
                  </a:moveTo>
                  <a:cubicBezTo>
                    <a:pt x="248" y="12"/>
                    <a:pt x="322" y="140"/>
                    <a:pt x="324" y="144"/>
                  </a:cubicBezTo>
                  <a:cubicBezTo>
                    <a:pt x="322" y="148"/>
                    <a:pt x="248" y="276"/>
                    <a:pt x="246" y="280"/>
                  </a:cubicBezTo>
                  <a:cubicBezTo>
                    <a:pt x="241" y="280"/>
                    <a:pt x="93" y="280"/>
                    <a:pt x="89" y="280"/>
                  </a:cubicBezTo>
                  <a:cubicBezTo>
                    <a:pt x="86" y="276"/>
                    <a:pt x="12" y="148"/>
                    <a:pt x="10" y="144"/>
                  </a:cubicBezTo>
                  <a:cubicBezTo>
                    <a:pt x="12" y="140"/>
                    <a:pt x="86" y="12"/>
                    <a:pt x="89" y="8"/>
                  </a:cubicBezTo>
                  <a:cubicBezTo>
                    <a:pt x="93" y="8"/>
                    <a:pt x="241" y="8"/>
                    <a:pt x="246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72" name="Freeform 52"/>
            <p:cNvSpPr>
              <a:spLocks noEditPoints="1"/>
            </p:cNvSpPr>
            <p:nvPr/>
          </p:nvSpPr>
          <p:spPr bwMode="auto">
            <a:xfrm>
              <a:off x="6785585" y="181418"/>
              <a:ext cx="656102" cy="567584"/>
            </a:xfrm>
            <a:custGeom>
              <a:avLst/>
              <a:gdLst>
                <a:gd name="T0" fmla="*/ 84 w 334"/>
                <a:gd name="T1" fmla="*/ 0 h 289"/>
                <a:gd name="T2" fmla="*/ 0 w 334"/>
                <a:gd name="T3" fmla="*/ 145 h 289"/>
                <a:gd name="T4" fmla="*/ 84 w 334"/>
                <a:gd name="T5" fmla="*/ 289 h 289"/>
                <a:gd name="T6" fmla="*/ 250 w 334"/>
                <a:gd name="T7" fmla="*/ 289 h 289"/>
                <a:gd name="T8" fmla="*/ 334 w 334"/>
                <a:gd name="T9" fmla="*/ 145 h 289"/>
                <a:gd name="T10" fmla="*/ 250 w 334"/>
                <a:gd name="T11" fmla="*/ 0 h 289"/>
                <a:gd name="T12" fmla="*/ 84 w 334"/>
                <a:gd name="T13" fmla="*/ 0 h 289"/>
                <a:gd name="T14" fmla="*/ 246 w 334"/>
                <a:gd name="T15" fmla="*/ 9 h 289"/>
                <a:gd name="T16" fmla="*/ 324 w 334"/>
                <a:gd name="T17" fmla="*/ 145 h 289"/>
                <a:gd name="T18" fmla="*/ 246 w 334"/>
                <a:gd name="T19" fmla="*/ 281 h 289"/>
                <a:gd name="T20" fmla="*/ 89 w 334"/>
                <a:gd name="T21" fmla="*/ 281 h 289"/>
                <a:gd name="T22" fmla="*/ 10 w 334"/>
                <a:gd name="T23" fmla="*/ 145 h 289"/>
                <a:gd name="T24" fmla="*/ 89 w 334"/>
                <a:gd name="T25" fmla="*/ 9 h 289"/>
                <a:gd name="T26" fmla="*/ 246 w 334"/>
                <a:gd name="T27" fmla="*/ 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4" h="289">
                  <a:moveTo>
                    <a:pt x="84" y="0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250" y="289"/>
                    <a:pt x="250" y="289"/>
                    <a:pt x="250" y="289"/>
                  </a:cubicBezTo>
                  <a:cubicBezTo>
                    <a:pt x="334" y="145"/>
                    <a:pt x="334" y="145"/>
                    <a:pt x="334" y="145"/>
                  </a:cubicBezTo>
                  <a:cubicBezTo>
                    <a:pt x="250" y="0"/>
                    <a:pt x="250" y="0"/>
                    <a:pt x="250" y="0"/>
                  </a:cubicBezTo>
                  <a:lnTo>
                    <a:pt x="84" y="0"/>
                  </a:lnTo>
                  <a:close/>
                  <a:moveTo>
                    <a:pt x="246" y="9"/>
                  </a:moveTo>
                  <a:cubicBezTo>
                    <a:pt x="248" y="13"/>
                    <a:pt x="322" y="141"/>
                    <a:pt x="324" y="145"/>
                  </a:cubicBezTo>
                  <a:cubicBezTo>
                    <a:pt x="322" y="149"/>
                    <a:pt x="248" y="277"/>
                    <a:pt x="246" y="281"/>
                  </a:cubicBezTo>
                  <a:cubicBezTo>
                    <a:pt x="241" y="281"/>
                    <a:pt x="93" y="281"/>
                    <a:pt x="89" y="281"/>
                  </a:cubicBezTo>
                  <a:cubicBezTo>
                    <a:pt x="86" y="277"/>
                    <a:pt x="12" y="149"/>
                    <a:pt x="10" y="145"/>
                  </a:cubicBezTo>
                  <a:cubicBezTo>
                    <a:pt x="12" y="141"/>
                    <a:pt x="86" y="13"/>
                    <a:pt x="89" y="9"/>
                  </a:cubicBezTo>
                  <a:cubicBezTo>
                    <a:pt x="93" y="9"/>
                    <a:pt x="241" y="9"/>
                    <a:pt x="246" y="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73" name="Freeform 53"/>
            <p:cNvSpPr>
              <a:spLocks noEditPoints="1"/>
            </p:cNvSpPr>
            <p:nvPr/>
          </p:nvSpPr>
          <p:spPr bwMode="auto">
            <a:xfrm>
              <a:off x="7628302" y="477975"/>
              <a:ext cx="656101" cy="567584"/>
            </a:xfrm>
            <a:custGeom>
              <a:avLst/>
              <a:gdLst>
                <a:gd name="T0" fmla="*/ 83 w 334"/>
                <a:gd name="T1" fmla="*/ 0 h 289"/>
                <a:gd name="T2" fmla="*/ 0 w 334"/>
                <a:gd name="T3" fmla="*/ 144 h 289"/>
                <a:gd name="T4" fmla="*/ 83 w 334"/>
                <a:gd name="T5" fmla="*/ 289 h 289"/>
                <a:gd name="T6" fmla="*/ 250 w 334"/>
                <a:gd name="T7" fmla="*/ 289 h 289"/>
                <a:gd name="T8" fmla="*/ 334 w 334"/>
                <a:gd name="T9" fmla="*/ 144 h 289"/>
                <a:gd name="T10" fmla="*/ 250 w 334"/>
                <a:gd name="T11" fmla="*/ 0 h 289"/>
                <a:gd name="T12" fmla="*/ 83 w 334"/>
                <a:gd name="T13" fmla="*/ 0 h 289"/>
                <a:gd name="T14" fmla="*/ 245 w 334"/>
                <a:gd name="T15" fmla="*/ 8 h 289"/>
                <a:gd name="T16" fmla="*/ 324 w 334"/>
                <a:gd name="T17" fmla="*/ 144 h 289"/>
                <a:gd name="T18" fmla="*/ 245 w 334"/>
                <a:gd name="T19" fmla="*/ 280 h 289"/>
                <a:gd name="T20" fmla="*/ 88 w 334"/>
                <a:gd name="T21" fmla="*/ 280 h 289"/>
                <a:gd name="T22" fmla="*/ 10 w 334"/>
                <a:gd name="T23" fmla="*/ 144 h 289"/>
                <a:gd name="T24" fmla="*/ 88 w 334"/>
                <a:gd name="T25" fmla="*/ 8 h 289"/>
                <a:gd name="T26" fmla="*/ 245 w 334"/>
                <a:gd name="T27" fmla="*/ 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4" h="289">
                  <a:moveTo>
                    <a:pt x="83" y="0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250" y="289"/>
                    <a:pt x="250" y="289"/>
                    <a:pt x="250" y="289"/>
                  </a:cubicBezTo>
                  <a:cubicBezTo>
                    <a:pt x="334" y="144"/>
                    <a:pt x="334" y="144"/>
                    <a:pt x="334" y="144"/>
                  </a:cubicBezTo>
                  <a:cubicBezTo>
                    <a:pt x="250" y="0"/>
                    <a:pt x="250" y="0"/>
                    <a:pt x="250" y="0"/>
                  </a:cubicBezTo>
                  <a:lnTo>
                    <a:pt x="83" y="0"/>
                  </a:lnTo>
                  <a:close/>
                  <a:moveTo>
                    <a:pt x="245" y="8"/>
                  </a:moveTo>
                  <a:cubicBezTo>
                    <a:pt x="248" y="12"/>
                    <a:pt x="322" y="140"/>
                    <a:pt x="324" y="144"/>
                  </a:cubicBezTo>
                  <a:cubicBezTo>
                    <a:pt x="322" y="148"/>
                    <a:pt x="248" y="276"/>
                    <a:pt x="245" y="280"/>
                  </a:cubicBezTo>
                  <a:cubicBezTo>
                    <a:pt x="241" y="280"/>
                    <a:pt x="93" y="280"/>
                    <a:pt x="88" y="280"/>
                  </a:cubicBezTo>
                  <a:cubicBezTo>
                    <a:pt x="86" y="276"/>
                    <a:pt x="12" y="148"/>
                    <a:pt x="10" y="144"/>
                  </a:cubicBezTo>
                  <a:cubicBezTo>
                    <a:pt x="12" y="140"/>
                    <a:pt x="86" y="12"/>
                    <a:pt x="88" y="8"/>
                  </a:cubicBezTo>
                  <a:cubicBezTo>
                    <a:pt x="93" y="8"/>
                    <a:pt x="241" y="8"/>
                    <a:pt x="245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 userDrawn="1"/>
          </p:nvSpPr>
          <p:spPr bwMode="auto">
            <a:xfrm>
              <a:off x="7115600" y="1159469"/>
              <a:ext cx="306443" cy="3456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75" name="Freeform 55"/>
            <p:cNvSpPr>
              <a:spLocks noEditPoints="1"/>
            </p:cNvSpPr>
            <p:nvPr userDrawn="1"/>
          </p:nvSpPr>
          <p:spPr bwMode="auto">
            <a:xfrm>
              <a:off x="6946663" y="1051451"/>
              <a:ext cx="640387" cy="689350"/>
            </a:xfrm>
            <a:custGeom>
              <a:avLst/>
              <a:gdLst>
                <a:gd name="T0" fmla="*/ 777813 w 1039209"/>
                <a:gd name="T1" fmla="*/ 0 h 1118903"/>
                <a:gd name="T2" fmla="*/ 258209 w 1039209"/>
                <a:gd name="T3" fmla="*/ 0 h 1118903"/>
                <a:gd name="T4" fmla="*/ 0 w 1039209"/>
                <a:gd name="T5" fmla="*/ 449474 h 1118903"/>
                <a:gd name="T6" fmla="*/ 178515 w 1039209"/>
                <a:gd name="T7" fmla="*/ 761874 h 1118903"/>
                <a:gd name="T8" fmla="*/ 130698 w 1039209"/>
                <a:gd name="T9" fmla="*/ 1118903 h 1118903"/>
                <a:gd name="T10" fmla="*/ 436723 w 1039209"/>
                <a:gd name="T11" fmla="*/ 898948 h 1118903"/>
                <a:gd name="T12" fmla="*/ 777813 w 1039209"/>
                <a:gd name="T13" fmla="*/ 898948 h 1118903"/>
                <a:gd name="T14" fmla="*/ 1039209 w 1039209"/>
                <a:gd name="T15" fmla="*/ 449474 h 1118903"/>
                <a:gd name="T16" fmla="*/ 777813 w 1039209"/>
                <a:gd name="T17" fmla="*/ 0 h 1118903"/>
                <a:gd name="T18" fmla="*/ 723621 w 1039209"/>
                <a:gd name="T19" fmla="*/ 672617 h 1118903"/>
                <a:gd name="T20" fmla="*/ 331527 w 1039209"/>
                <a:gd name="T21" fmla="*/ 672617 h 1118903"/>
                <a:gd name="T22" fmla="*/ 331527 w 1039209"/>
                <a:gd name="T23" fmla="*/ 602486 h 1118903"/>
                <a:gd name="T24" fmla="*/ 723621 w 1039209"/>
                <a:gd name="T25" fmla="*/ 602486 h 1118903"/>
                <a:gd name="T26" fmla="*/ 723621 w 1039209"/>
                <a:gd name="T27" fmla="*/ 672617 h 1118903"/>
                <a:gd name="T28" fmla="*/ 723621 w 1039209"/>
                <a:gd name="T29" fmla="*/ 484539 h 1118903"/>
                <a:gd name="T30" fmla="*/ 331527 w 1039209"/>
                <a:gd name="T31" fmla="*/ 484539 h 1118903"/>
                <a:gd name="T32" fmla="*/ 331527 w 1039209"/>
                <a:gd name="T33" fmla="*/ 414409 h 1118903"/>
                <a:gd name="T34" fmla="*/ 723621 w 1039209"/>
                <a:gd name="T35" fmla="*/ 414409 h 1118903"/>
                <a:gd name="T36" fmla="*/ 723621 w 1039209"/>
                <a:gd name="T37" fmla="*/ 484539 h 1118903"/>
                <a:gd name="T38" fmla="*/ 723621 w 1039209"/>
                <a:gd name="T39" fmla="*/ 296462 h 1118903"/>
                <a:gd name="T40" fmla="*/ 331527 w 1039209"/>
                <a:gd name="T41" fmla="*/ 296462 h 1118903"/>
                <a:gd name="T42" fmla="*/ 331527 w 1039209"/>
                <a:gd name="T43" fmla="*/ 226331 h 1118903"/>
                <a:gd name="T44" fmla="*/ 723621 w 1039209"/>
                <a:gd name="T45" fmla="*/ 226331 h 1118903"/>
                <a:gd name="T46" fmla="*/ 723621 w 1039209"/>
                <a:gd name="T47" fmla="*/ 296462 h 1118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39209" h="1118903">
                  <a:moveTo>
                    <a:pt x="777813" y="0"/>
                  </a:moveTo>
                  <a:lnTo>
                    <a:pt x="258209" y="0"/>
                  </a:lnTo>
                  <a:lnTo>
                    <a:pt x="0" y="449474"/>
                  </a:lnTo>
                  <a:lnTo>
                    <a:pt x="178515" y="761874"/>
                  </a:lnTo>
                  <a:lnTo>
                    <a:pt x="130698" y="1118903"/>
                  </a:lnTo>
                  <a:lnTo>
                    <a:pt x="436723" y="898948"/>
                  </a:lnTo>
                  <a:lnTo>
                    <a:pt x="777813" y="898948"/>
                  </a:lnTo>
                  <a:lnTo>
                    <a:pt x="1039209" y="449474"/>
                  </a:lnTo>
                  <a:lnTo>
                    <a:pt x="777813" y="0"/>
                  </a:lnTo>
                  <a:close/>
                  <a:moveTo>
                    <a:pt x="723621" y="672617"/>
                  </a:moveTo>
                  <a:lnTo>
                    <a:pt x="331527" y="672617"/>
                  </a:lnTo>
                  <a:lnTo>
                    <a:pt x="331527" y="602486"/>
                  </a:lnTo>
                  <a:lnTo>
                    <a:pt x="723621" y="602486"/>
                  </a:lnTo>
                  <a:lnTo>
                    <a:pt x="723621" y="672617"/>
                  </a:lnTo>
                  <a:close/>
                  <a:moveTo>
                    <a:pt x="723621" y="484539"/>
                  </a:moveTo>
                  <a:lnTo>
                    <a:pt x="331527" y="484539"/>
                  </a:lnTo>
                  <a:lnTo>
                    <a:pt x="331527" y="414409"/>
                  </a:lnTo>
                  <a:lnTo>
                    <a:pt x="723621" y="414409"/>
                  </a:lnTo>
                  <a:lnTo>
                    <a:pt x="723621" y="484539"/>
                  </a:lnTo>
                  <a:close/>
                  <a:moveTo>
                    <a:pt x="723621" y="296462"/>
                  </a:moveTo>
                  <a:lnTo>
                    <a:pt x="331527" y="296462"/>
                  </a:lnTo>
                  <a:lnTo>
                    <a:pt x="331527" y="226331"/>
                  </a:lnTo>
                  <a:lnTo>
                    <a:pt x="723621" y="226331"/>
                  </a:lnTo>
                  <a:lnTo>
                    <a:pt x="723621" y="29646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043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45E0A033-1FCA-4B53-97AE-D7C54A9A8D9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26.8.2016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6E656EA2-17EF-4EEC-92A0-3C4EAA5B4E3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1">
                <a:lumMod val="50000"/>
                <a:lumOff val="50000"/>
              </a:schemeClr>
            </a:gs>
            <a:gs pos="50000">
              <a:schemeClr val="bg2">
                <a:lumMod val="60000"/>
                <a:lumOff val="40000"/>
              </a:schemeClr>
            </a:gs>
            <a:gs pos="100000">
              <a:schemeClr val="bg2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33400" y="5930573"/>
            <a:ext cx="8153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flipV="1">
            <a:off x="6380156" y="5930573"/>
            <a:ext cx="304800" cy="55539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3"/>
          <p:cNvGrpSpPr>
            <a:grpSpLocks/>
          </p:cNvGrpSpPr>
          <p:nvPr userDrawn="1"/>
        </p:nvGrpSpPr>
        <p:grpSpPr bwMode="auto">
          <a:xfrm>
            <a:off x="6881813" y="6055659"/>
            <a:ext cx="795337" cy="792162"/>
            <a:chOff x="104968557" y="112449118"/>
            <a:chExt cx="663118" cy="659930"/>
          </a:xfrm>
        </p:grpSpPr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105214039" y="112449118"/>
              <a:ext cx="417635" cy="325183"/>
            </a:xfrm>
            <a:custGeom>
              <a:avLst/>
              <a:gdLst>
                <a:gd name="T0" fmla="*/ 24 w 131"/>
                <a:gd name="T1" fmla="*/ 102 h 102"/>
                <a:gd name="T2" fmla="*/ 31 w 131"/>
                <a:gd name="T3" fmla="*/ 101 h 102"/>
                <a:gd name="T4" fmla="*/ 58 w 131"/>
                <a:gd name="T5" fmla="*/ 81 h 102"/>
                <a:gd name="T6" fmla="*/ 70 w 131"/>
                <a:gd name="T7" fmla="*/ 64 h 102"/>
                <a:gd name="T8" fmla="*/ 131 w 131"/>
                <a:gd name="T9" fmla="*/ 0 h 102"/>
                <a:gd name="T10" fmla="*/ 86 w 131"/>
                <a:gd name="T11" fmla="*/ 0 h 102"/>
                <a:gd name="T12" fmla="*/ 24 w 131"/>
                <a:gd name="T13" fmla="*/ 65 h 102"/>
                <a:gd name="T14" fmla="*/ 24 w 131"/>
                <a:gd name="T15" fmla="*/ 65 h 102"/>
                <a:gd name="T16" fmla="*/ 5 w 131"/>
                <a:gd name="T17" fmla="*/ 90 h 102"/>
                <a:gd name="T18" fmla="*/ 0 w 131"/>
                <a:gd name="T19" fmla="*/ 94 h 102"/>
                <a:gd name="T20" fmla="*/ 21 w 131"/>
                <a:gd name="T21" fmla="*/ 102 h 102"/>
                <a:gd name="T22" fmla="*/ 24 w 131"/>
                <a:gd name="T2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102">
                  <a:moveTo>
                    <a:pt x="24" y="102"/>
                  </a:moveTo>
                  <a:cubicBezTo>
                    <a:pt x="27" y="102"/>
                    <a:pt x="29" y="102"/>
                    <a:pt x="31" y="101"/>
                  </a:cubicBezTo>
                  <a:cubicBezTo>
                    <a:pt x="41" y="99"/>
                    <a:pt x="50" y="91"/>
                    <a:pt x="58" y="81"/>
                  </a:cubicBezTo>
                  <a:cubicBezTo>
                    <a:pt x="62" y="76"/>
                    <a:pt x="66" y="70"/>
                    <a:pt x="70" y="64"/>
                  </a:cubicBezTo>
                  <a:cubicBezTo>
                    <a:pt x="88" y="35"/>
                    <a:pt x="105" y="0"/>
                    <a:pt x="131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59" y="0"/>
                    <a:pt x="43" y="36"/>
                    <a:pt x="24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18" y="74"/>
                    <a:pt x="12" y="83"/>
                    <a:pt x="5" y="90"/>
                  </a:cubicBezTo>
                  <a:cubicBezTo>
                    <a:pt x="3" y="91"/>
                    <a:pt x="2" y="93"/>
                    <a:pt x="0" y="94"/>
                  </a:cubicBezTo>
                  <a:cubicBezTo>
                    <a:pt x="7" y="99"/>
                    <a:pt x="14" y="102"/>
                    <a:pt x="21" y="102"/>
                  </a:cubicBezTo>
                  <a:lnTo>
                    <a:pt x="24" y="10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04968557" y="112611708"/>
              <a:ext cx="312431" cy="162592"/>
            </a:xfrm>
            <a:custGeom>
              <a:avLst/>
              <a:gdLst>
                <a:gd name="T0" fmla="*/ 77 w 98"/>
                <a:gd name="T1" fmla="*/ 43 h 51"/>
                <a:gd name="T2" fmla="*/ 60 w 98"/>
                <a:gd name="T3" fmla="*/ 23 h 51"/>
                <a:gd name="T4" fmla="*/ 45 w 98"/>
                <a:gd name="T5" fmla="*/ 0 h 51"/>
                <a:gd name="T6" fmla="*/ 0 w 98"/>
                <a:gd name="T7" fmla="*/ 0 h 51"/>
                <a:gd name="T8" fmla="*/ 53 w 98"/>
                <a:gd name="T9" fmla="*/ 51 h 51"/>
                <a:gd name="T10" fmla="*/ 98 w 98"/>
                <a:gd name="T11" fmla="*/ 51 h 51"/>
                <a:gd name="T12" fmla="*/ 77 w 98"/>
                <a:gd name="T13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51">
                  <a:moveTo>
                    <a:pt x="77" y="43"/>
                  </a:moveTo>
                  <a:cubicBezTo>
                    <a:pt x="71" y="38"/>
                    <a:pt x="65" y="31"/>
                    <a:pt x="60" y="23"/>
                  </a:cubicBezTo>
                  <a:cubicBezTo>
                    <a:pt x="55" y="16"/>
                    <a:pt x="50" y="8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25"/>
                    <a:pt x="31" y="51"/>
                    <a:pt x="53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1" y="51"/>
                    <a:pt x="84" y="48"/>
                    <a:pt x="77" y="4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05214038" y="112783864"/>
              <a:ext cx="417637" cy="325184"/>
            </a:xfrm>
            <a:custGeom>
              <a:avLst/>
              <a:gdLst>
                <a:gd name="T0" fmla="*/ 24 w 131"/>
                <a:gd name="T1" fmla="*/ 0 h 102"/>
                <a:gd name="T2" fmla="*/ 31 w 131"/>
                <a:gd name="T3" fmla="*/ 1 h 102"/>
                <a:gd name="T4" fmla="*/ 58 w 131"/>
                <a:gd name="T5" fmla="*/ 21 h 102"/>
                <a:gd name="T6" fmla="*/ 70 w 131"/>
                <a:gd name="T7" fmla="*/ 38 h 102"/>
                <a:gd name="T8" fmla="*/ 131 w 131"/>
                <a:gd name="T9" fmla="*/ 102 h 102"/>
                <a:gd name="T10" fmla="*/ 86 w 131"/>
                <a:gd name="T11" fmla="*/ 102 h 102"/>
                <a:gd name="T12" fmla="*/ 24 w 131"/>
                <a:gd name="T13" fmla="*/ 37 h 102"/>
                <a:gd name="T14" fmla="*/ 24 w 131"/>
                <a:gd name="T15" fmla="*/ 37 h 102"/>
                <a:gd name="T16" fmla="*/ 5 w 131"/>
                <a:gd name="T17" fmla="*/ 12 h 102"/>
                <a:gd name="T18" fmla="*/ 0 w 131"/>
                <a:gd name="T19" fmla="*/ 8 h 102"/>
                <a:gd name="T20" fmla="*/ 21 w 131"/>
                <a:gd name="T21" fmla="*/ 0 h 102"/>
                <a:gd name="T22" fmla="*/ 24 w 131"/>
                <a:gd name="T2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102">
                  <a:moveTo>
                    <a:pt x="24" y="0"/>
                  </a:moveTo>
                  <a:cubicBezTo>
                    <a:pt x="27" y="0"/>
                    <a:pt x="29" y="0"/>
                    <a:pt x="31" y="1"/>
                  </a:cubicBezTo>
                  <a:cubicBezTo>
                    <a:pt x="41" y="3"/>
                    <a:pt x="50" y="11"/>
                    <a:pt x="58" y="21"/>
                  </a:cubicBezTo>
                  <a:cubicBezTo>
                    <a:pt x="62" y="26"/>
                    <a:pt x="66" y="32"/>
                    <a:pt x="70" y="38"/>
                  </a:cubicBezTo>
                  <a:cubicBezTo>
                    <a:pt x="88" y="67"/>
                    <a:pt x="105" y="102"/>
                    <a:pt x="131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59" y="102"/>
                    <a:pt x="43" y="6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18" y="27"/>
                    <a:pt x="12" y="19"/>
                    <a:pt x="5" y="12"/>
                  </a:cubicBezTo>
                  <a:cubicBezTo>
                    <a:pt x="3" y="11"/>
                    <a:pt x="2" y="9"/>
                    <a:pt x="0" y="8"/>
                  </a:cubicBezTo>
                  <a:cubicBezTo>
                    <a:pt x="7" y="3"/>
                    <a:pt x="14" y="0"/>
                    <a:pt x="21" y="0"/>
                  </a:cubicBez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04968558" y="112783865"/>
              <a:ext cx="312430" cy="162592"/>
            </a:xfrm>
            <a:custGeom>
              <a:avLst/>
              <a:gdLst>
                <a:gd name="T0" fmla="*/ 77 w 98"/>
                <a:gd name="T1" fmla="*/ 8 h 51"/>
                <a:gd name="T2" fmla="*/ 60 w 98"/>
                <a:gd name="T3" fmla="*/ 28 h 51"/>
                <a:gd name="T4" fmla="*/ 45 w 98"/>
                <a:gd name="T5" fmla="*/ 51 h 51"/>
                <a:gd name="T6" fmla="*/ 0 w 98"/>
                <a:gd name="T7" fmla="*/ 51 h 51"/>
                <a:gd name="T8" fmla="*/ 53 w 98"/>
                <a:gd name="T9" fmla="*/ 0 h 51"/>
                <a:gd name="T10" fmla="*/ 98 w 98"/>
                <a:gd name="T11" fmla="*/ 0 h 51"/>
                <a:gd name="T12" fmla="*/ 77 w 98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51">
                  <a:moveTo>
                    <a:pt x="77" y="8"/>
                  </a:moveTo>
                  <a:cubicBezTo>
                    <a:pt x="71" y="13"/>
                    <a:pt x="65" y="20"/>
                    <a:pt x="60" y="28"/>
                  </a:cubicBezTo>
                  <a:cubicBezTo>
                    <a:pt x="55" y="35"/>
                    <a:pt x="50" y="43"/>
                    <a:pt x="45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6" y="26"/>
                    <a:pt x="31" y="0"/>
                    <a:pt x="53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1" y="0"/>
                    <a:pt x="84" y="3"/>
                    <a:pt x="77" y="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Text Box 8"/>
          <p:cNvSpPr txBox="1">
            <a:spLocks noChangeArrowheads="1"/>
          </p:cNvSpPr>
          <p:nvPr userDrawn="1"/>
        </p:nvSpPr>
        <p:spPr bwMode="auto">
          <a:xfrm>
            <a:off x="7496175" y="6127095"/>
            <a:ext cx="1190625" cy="42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INFORMATION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TECHNOLOGY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943600" y="80962"/>
            <a:ext cx="3034450" cy="1747838"/>
            <a:chOff x="5943600" y="157274"/>
            <a:chExt cx="3105914" cy="1789001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7024599" y="1360749"/>
              <a:ext cx="411068" cy="423776"/>
            </a:xfrm>
            <a:custGeom>
              <a:avLst/>
              <a:gdLst>
                <a:gd name="T0" fmla="*/ 86 w 129"/>
                <a:gd name="T1" fmla="*/ 3 h 133"/>
                <a:gd name="T2" fmla="*/ 52 w 129"/>
                <a:gd name="T3" fmla="*/ 1 h 133"/>
                <a:gd name="T4" fmla="*/ 53 w 129"/>
                <a:gd name="T5" fmla="*/ 7 h 133"/>
                <a:gd name="T6" fmla="*/ 44 w 129"/>
                <a:gd name="T7" fmla="*/ 11 h 133"/>
                <a:gd name="T8" fmla="*/ 51 w 129"/>
                <a:gd name="T9" fmla="*/ 17 h 133"/>
                <a:gd name="T10" fmla="*/ 44 w 129"/>
                <a:gd name="T11" fmla="*/ 25 h 133"/>
                <a:gd name="T12" fmla="*/ 15 w 129"/>
                <a:gd name="T13" fmla="*/ 58 h 133"/>
                <a:gd name="T14" fmla="*/ 5 w 129"/>
                <a:gd name="T15" fmla="*/ 69 h 133"/>
                <a:gd name="T16" fmla="*/ 6 w 129"/>
                <a:gd name="T17" fmla="*/ 77 h 133"/>
                <a:gd name="T18" fmla="*/ 14 w 129"/>
                <a:gd name="T19" fmla="*/ 80 h 133"/>
                <a:gd name="T20" fmla="*/ 13 w 129"/>
                <a:gd name="T21" fmla="*/ 88 h 133"/>
                <a:gd name="T22" fmla="*/ 18 w 129"/>
                <a:gd name="T23" fmla="*/ 91 h 133"/>
                <a:gd name="T24" fmla="*/ 14 w 129"/>
                <a:gd name="T25" fmla="*/ 94 h 133"/>
                <a:gd name="T26" fmla="*/ 18 w 129"/>
                <a:gd name="T27" fmla="*/ 99 h 133"/>
                <a:gd name="T28" fmla="*/ 38 w 129"/>
                <a:gd name="T29" fmla="*/ 118 h 133"/>
                <a:gd name="T30" fmla="*/ 54 w 129"/>
                <a:gd name="T31" fmla="*/ 133 h 133"/>
                <a:gd name="T32" fmla="*/ 102 w 129"/>
                <a:gd name="T33" fmla="*/ 133 h 133"/>
                <a:gd name="T34" fmla="*/ 109 w 129"/>
                <a:gd name="T35" fmla="*/ 65 h 133"/>
                <a:gd name="T36" fmla="*/ 86 w 129"/>
                <a:gd name="T37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33">
                  <a:moveTo>
                    <a:pt x="86" y="3"/>
                  </a:moveTo>
                  <a:cubicBezTo>
                    <a:pt x="72" y="0"/>
                    <a:pt x="61" y="0"/>
                    <a:pt x="52" y="1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60" y="64"/>
                    <a:pt x="27" y="61"/>
                    <a:pt x="15" y="58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0" y="75"/>
                    <a:pt x="6" y="77"/>
                    <a:pt x="6" y="77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7" y="127"/>
                    <a:pt x="38" y="118"/>
                    <a:pt x="38" y="118"/>
                  </a:cubicBezTo>
                  <a:cubicBezTo>
                    <a:pt x="38" y="118"/>
                    <a:pt x="52" y="111"/>
                    <a:pt x="54" y="133"/>
                  </a:cubicBezTo>
                  <a:cubicBezTo>
                    <a:pt x="102" y="133"/>
                    <a:pt x="102" y="133"/>
                    <a:pt x="102" y="133"/>
                  </a:cubicBezTo>
                  <a:cubicBezTo>
                    <a:pt x="99" y="98"/>
                    <a:pt x="109" y="65"/>
                    <a:pt x="109" y="65"/>
                  </a:cubicBezTo>
                  <a:cubicBezTo>
                    <a:pt x="129" y="15"/>
                    <a:pt x="86" y="3"/>
                    <a:pt x="86" y="3"/>
                  </a:cubicBez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6568169" y="907548"/>
              <a:ext cx="697860" cy="720100"/>
            </a:xfrm>
            <a:custGeom>
              <a:avLst/>
              <a:gdLst>
                <a:gd name="T0" fmla="*/ 111 w 219"/>
                <a:gd name="T1" fmla="*/ 0 h 226"/>
                <a:gd name="T2" fmla="*/ 74 w 219"/>
                <a:gd name="T3" fmla="*/ 5 h 226"/>
                <a:gd name="T4" fmla="*/ 33 w 219"/>
                <a:gd name="T5" fmla="*/ 111 h 226"/>
                <a:gd name="T6" fmla="*/ 45 w 219"/>
                <a:gd name="T7" fmla="*/ 226 h 226"/>
                <a:gd name="T8" fmla="*/ 128 w 219"/>
                <a:gd name="T9" fmla="*/ 226 h 226"/>
                <a:gd name="T10" fmla="*/ 146 w 219"/>
                <a:gd name="T11" fmla="*/ 198 h 226"/>
                <a:gd name="T12" fmla="*/ 155 w 219"/>
                <a:gd name="T13" fmla="*/ 200 h 226"/>
                <a:gd name="T14" fmla="*/ 159 w 219"/>
                <a:gd name="T15" fmla="*/ 201 h 226"/>
                <a:gd name="T16" fmla="*/ 159 w 219"/>
                <a:gd name="T17" fmla="*/ 201 h 226"/>
                <a:gd name="T18" fmla="*/ 159 w 219"/>
                <a:gd name="T19" fmla="*/ 201 h 226"/>
                <a:gd name="T20" fmla="*/ 163 w 219"/>
                <a:gd name="T21" fmla="*/ 196 h 226"/>
                <a:gd name="T22" fmla="*/ 163 w 219"/>
                <a:gd name="T23" fmla="*/ 194 h 226"/>
                <a:gd name="T24" fmla="*/ 160 w 219"/>
                <a:gd name="T25" fmla="*/ 186 h 226"/>
                <a:gd name="T26" fmla="*/ 160 w 219"/>
                <a:gd name="T27" fmla="*/ 186 h 226"/>
                <a:gd name="T28" fmla="*/ 160 w 219"/>
                <a:gd name="T29" fmla="*/ 186 h 226"/>
                <a:gd name="T30" fmla="*/ 196 w 219"/>
                <a:gd name="T31" fmla="*/ 144 h 226"/>
                <a:gd name="T32" fmla="*/ 195 w 219"/>
                <a:gd name="T33" fmla="*/ 136 h 226"/>
                <a:gd name="T34" fmla="*/ 210 w 219"/>
                <a:gd name="T35" fmla="*/ 131 h 226"/>
                <a:gd name="T36" fmla="*/ 210 w 219"/>
                <a:gd name="T37" fmla="*/ 117 h 226"/>
                <a:gd name="T38" fmla="*/ 188 w 219"/>
                <a:gd name="T39" fmla="*/ 91 h 226"/>
                <a:gd name="T40" fmla="*/ 193 w 219"/>
                <a:gd name="T41" fmla="*/ 74 h 226"/>
                <a:gd name="T42" fmla="*/ 111 w 219"/>
                <a:gd name="T4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9" h="226">
                  <a:moveTo>
                    <a:pt x="111" y="0"/>
                  </a:moveTo>
                  <a:cubicBezTo>
                    <a:pt x="100" y="0"/>
                    <a:pt x="88" y="2"/>
                    <a:pt x="74" y="5"/>
                  </a:cubicBezTo>
                  <a:cubicBezTo>
                    <a:pt x="74" y="5"/>
                    <a:pt x="0" y="24"/>
                    <a:pt x="33" y="111"/>
                  </a:cubicBezTo>
                  <a:cubicBezTo>
                    <a:pt x="33" y="111"/>
                    <a:pt x="51" y="166"/>
                    <a:pt x="45" y="226"/>
                  </a:cubicBezTo>
                  <a:cubicBezTo>
                    <a:pt x="128" y="226"/>
                    <a:pt x="128" y="226"/>
                    <a:pt x="128" y="226"/>
                  </a:cubicBezTo>
                  <a:cubicBezTo>
                    <a:pt x="129" y="203"/>
                    <a:pt x="139" y="198"/>
                    <a:pt x="146" y="198"/>
                  </a:cubicBezTo>
                  <a:cubicBezTo>
                    <a:pt x="151" y="198"/>
                    <a:pt x="155" y="200"/>
                    <a:pt x="155" y="200"/>
                  </a:cubicBezTo>
                  <a:cubicBezTo>
                    <a:pt x="155" y="200"/>
                    <a:pt x="156" y="201"/>
                    <a:pt x="159" y="201"/>
                  </a:cubicBezTo>
                  <a:cubicBezTo>
                    <a:pt x="159" y="201"/>
                    <a:pt x="159" y="201"/>
                    <a:pt x="159" y="201"/>
                  </a:cubicBezTo>
                  <a:cubicBezTo>
                    <a:pt x="159" y="201"/>
                    <a:pt x="159" y="201"/>
                    <a:pt x="159" y="201"/>
                  </a:cubicBezTo>
                  <a:cubicBezTo>
                    <a:pt x="163" y="196"/>
                    <a:pt x="163" y="196"/>
                    <a:pt x="163" y="196"/>
                  </a:cubicBezTo>
                  <a:cubicBezTo>
                    <a:pt x="163" y="196"/>
                    <a:pt x="163" y="196"/>
                    <a:pt x="163" y="194"/>
                  </a:cubicBezTo>
                  <a:cubicBezTo>
                    <a:pt x="163" y="192"/>
                    <a:pt x="162" y="190"/>
                    <a:pt x="160" y="186"/>
                  </a:cubicBezTo>
                  <a:cubicBezTo>
                    <a:pt x="160" y="186"/>
                    <a:pt x="160" y="186"/>
                    <a:pt x="160" y="186"/>
                  </a:cubicBezTo>
                  <a:cubicBezTo>
                    <a:pt x="160" y="186"/>
                    <a:pt x="160" y="186"/>
                    <a:pt x="160" y="186"/>
                  </a:cubicBezTo>
                  <a:cubicBezTo>
                    <a:pt x="160" y="186"/>
                    <a:pt x="162" y="151"/>
                    <a:pt x="196" y="144"/>
                  </a:cubicBezTo>
                  <a:cubicBezTo>
                    <a:pt x="195" y="136"/>
                    <a:pt x="195" y="136"/>
                    <a:pt x="195" y="136"/>
                  </a:cubicBezTo>
                  <a:cubicBezTo>
                    <a:pt x="210" y="131"/>
                    <a:pt x="210" y="131"/>
                    <a:pt x="210" y="131"/>
                  </a:cubicBezTo>
                  <a:cubicBezTo>
                    <a:pt x="210" y="131"/>
                    <a:pt x="219" y="127"/>
                    <a:pt x="210" y="117"/>
                  </a:cubicBezTo>
                  <a:cubicBezTo>
                    <a:pt x="188" y="91"/>
                    <a:pt x="188" y="91"/>
                    <a:pt x="188" y="91"/>
                  </a:cubicBezTo>
                  <a:cubicBezTo>
                    <a:pt x="188" y="91"/>
                    <a:pt x="184" y="84"/>
                    <a:pt x="193" y="74"/>
                  </a:cubicBezTo>
                  <a:cubicBezTo>
                    <a:pt x="193" y="74"/>
                    <a:pt x="188" y="0"/>
                    <a:pt x="111" y="0"/>
                  </a:cubicBezTo>
                </a:path>
              </a:pathLst>
            </a:custGeom>
            <a:gradFill rotWithShape="1"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7073773" y="1366372"/>
              <a:ext cx="127462" cy="184804"/>
            </a:xfrm>
            <a:custGeom>
              <a:avLst/>
              <a:gdLst>
                <a:gd name="T0" fmla="*/ 37 w 40"/>
                <a:gd name="T1" fmla="*/ 0 h 58"/>
                <a:gd name="T2" fmla="*/ 37 w 40"/>
                <a:gd name="T3" fmla="*/ 0 h 58"/>
                <a:gd name="T4" fmla="*/ 1 w 40"/>
                <a:gd name="T5" fmla="*/ 42 h 58"/>
                <a:gd name="T6" fmla="*/ 4 w 40"/>
                <a:gd name="T7" fmla="*/ 50 h 58"/>
                <a:gd name="T8" fmla="*/ 4 w 40"/>
                <a:gd name="T9" fmla="*/ 52 h 58"/>
                <a:gd name="T10" fmla="*/ 0 w 40"/>
                <a:gd name="T11" fmla="*/ 57 h 58"/>
                <a:gd name="T12" fmla="*/ 0 w 40"/>
                <a:gd name="T13" fmla="*/ 57 h 58"/>
                <a:gd name="T14" fmla="*/ 0 w 40"/>
                <a:gd name="T15" fmla="*/ 57 h 58"/>
                <a:gd name="T16" fmla="*/ 13 w 40"/>
                <a:gd name="T17" fmla="*/ 58 h 58"/>
                <a:gd name="T18" fmla="*/ 13 w 40"/>
                <a:gd name="T19" fmla="*/ 58 h 58"/>
                <a:gd name="T20" fmla="*/ 15 w 40"/>
                <a:gd name="T21" fmla="*/ 58 h 58"/>
                <a:gd name="T22" fmla="*/ 29 w 40"/>
                <a:gd name="T23" fmla="*/ 24 h 58"/>
                <a:gd name="T24" fmla="*/ 29 w 40"/>
                <a:gd name="T25" fmla="*/ 24 h 58"/>
                <a:gd name="T26" fmla="*/ 29 w 40"/>
                <a:gd name="T27" fmla="*/ 24 h 58"/>
                <a:gd name="T28" fmla="*/ 36 w 40"/>
                <a:gd name="T29" fmla="*/ 16 h 58"/>
                <a:gd name="T30" fmla="*/ 29 w 40"/>
                <a:gd name="T31" fmla="*/ 10 h 58"/>
                <a:gd name="T32" fmla="*/ 38 w 40"/>
                <a:gd name="T33" fmla="*/ 6 h 58"/>
                <a:gd name="T34" fmla="*/ 37 w 40"/>
                <a:gd name="T35" fmla="*/ 0 h 58"/>
                <a:gd name="T36" fmla="*/ 37 w 40"/>
                <a:gd name="T3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58"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" y="7"/>
                    <a:pt x="1" y="42"/>
                    <a:pt x="1" y="42"/>
                  </a:cubicBezTo>
                  <a:cubicBezTo>
                    <a:pt x="3" y="46"/>
                    <a:pt x="4" y="48"/>
                    <a:pt x="4" y="5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4" y="58"/>
                    <a:pt x="8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4" y="58"/>
                    <a:pt x="15" y="58"/>
                  </a:cubicBezTo>
                  <a:cubicBezTo>
                    <a:pt x="28" y="58"/>
                    <a:pt x="40" y="51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 noEditPoints="1"/>
            </p:cNvSpPr>
            <p:nvPr userDrawn="1"/>
          </p:nvSpPr>
          <p:spPr bwMode="auto">
            <a:xfrm>
              <a:off x="7074834" y="1366372"/>
              <a:ext cx="127462" cy="184804"/>
            </a:xfrm>
            <a:custGeom>
              <a:avLst/>
              <a:gdLst>
                <a:gd name="T0" fmla="*/ 13 w 40"/>
                <a:gd name="T1" fmla="*/ 58 h 58"/>
                <a:gd name="T2" fmla="*/ 13 w 40"/>
                <a:gd name="T3" fmla="*/ 58 h 58"/>
                <a:gd name="T4" fmla="*/ 13 w 40"/>
                <a:gd name="T5" fmla="*/ 58 h 58"/>
                <a:gd name="T6" fmla="*/ 13 w 40"/>
                <a:gd name="T7" fmla="*/ 58 h 58"/>
                <a:gd name="T8" fmla="*/ 0 w 40"/>
                <a:gd name="T9" fmla="*/ 57 h 58"/>
                <a:gd name="T10" fmla="*/ 0 w 40"/>
                <a:gd name="T11" fmla="*/ 57 h 58"/>
                <a:gd name="T12" fmla="*/ 0 w 40"/>
                <a:gd name="T13" fmla="*/ 57 h 58"/>
                <a:gd name="T14" fmla="*/ 29 w 40"/>
                <a:gd name="T15" fmla="*/ 24 h 58"/>
                <a:gd name="T16" fmla="*/ 29 w 40"/>
                <a:gd name="T17" fmla="*/ 24 h 58"/>
                <a:gd name="T18" fmla="*/ 15 w 40"/>
                <a:gd name="T19" fmla="*/ 58 h 58"/>
                <a:gd name="T20" fmla="*/ 29 w 40"/>
                <a:gd name="T21" fmla="*/ 24 h 58"/>
                <a:gd name="T22" fmla="*/ 29 w 40"/>
                <a:gd name="T23" fmla="*/ 10 h 58"/>
                <a:gd name="T24" fmla="*/ 29 w 40"/>
                <a:gd name="T25" fmla="*/ 10 h 58"/>
                <a:gd name="T26" fmla="*/ 36 w 40"/>
                <a:gd name="T27" fmla="*/ 16 h 58"/>
                <a:gd name="T28" fmla="*/ 29 w 40"/>
                <a:gd name="T29" fmla="*/ 10 h 58"/>
                <a:gd name="T30" fmla="*/ 37 w 40"/>
                <a:gd name="T31" fmla="*/ 0 h 58"/>
                <a:gd name="T32" fmla="*/ 37 w 40"/>
                <a:gd name="T33" fmla="*/ 0 h 58"/>
                <a:gd name="T34" fmla="*/ 38 w 40"/>
                <a:gd name="T35" fmla="*/ 6 h 58"/>
                <a:gd name="T36" fmla="*/ 37 w 40"/>
                <a:gd name="T3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58">
                  <a:moveTo>
                    <a:pt x="13" y="58"/>
                  </a:move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29" y="24"/>
                  </a:moveTo>
                  <a:cubicBezTo>
                    <a:pt x="29" y="24"/>
                    <a:pt x="29" y="24"/>
                    <a:pt x="29" y="24"/>
                  </a:cubicBezTo>
                  <a:cubicBezTo>
                    <a:pt x="40" y="51"/>
                    <a:pt x="28" y="58"/>
                    <a:pt x="15" y="58"/>
                  </a:cubicBezTo>
                  <a:cubicBezTo>
                    <a:pt x="28" y="58"/>
                    <a:pt x="40" y="51"/>
                    <a:pt x="29" y="24"/>
                  </a:cubicBezTo>
                  <a:moveTo>
                    <a:pt x="29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9" y="10"/>
                    <a:pt x="29" y="10"/>
                    <a:pt x="29" y="10"/>
                  </a:cubicBezTo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462D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7269215" y="824704"/>
              <a:ext cx="1092995" cy="1121571"/>
            </a:xfrm>
            <a:custGeom>
              <a:avLst/>
              <a:gdLst>
                <a:gd name="T0" fmla="*/ 174 w 343"/>
                <a:gd name="T1" fmla="*/ 0 h 352"/>
                <a:gd name="T2" fmla="*/ 115 w 343"/>
                <a:gd name="T3" fmla="*/ 8 h 352"/>
                <a:gd name="T4" fmla="*/ 51 w 343"/>
                <a:gd name="T5" fmla="*/ 172 h 352"/>
                <a:gd name="T6" fmla="*/ 70 w 343"/>
                <a:gd name="T7" fmla="*/ 352 h 352"/>
                <a:gd name="T8" fmla="*/ 200 w 343"/>
                <a:gd name="T9" fmla="*/ 352 h 352"/>
                <a:gd name="T10" fmla="*/ 228 w 343"/>
                <a:gd name="T11" fmla="*/ 309 h 352"/>
                <a:gd name="T12" fmla="*/ 241 w 343"/>
                <a:gd name="T13" fmla="*/ 312 h 352"/>
                <a:gd name="T14" fmla="*/ 268 w 343"/>
                <a:gd name="T15" fmla="*/ 316 h 352"/>
                <a:gd name="T16" fmla="*/ 294 w 343"/>
                <a:gd name="T17" fmla="*/ 262 h 352"/>
                <a:gd name="T18" fmla="*/ 304 w 343"/>
                <a:gd name="T19" fmla="*/ 249 h 352"/>
                <a:gd name="T20" fmla="*/ 294 w 343"/>
                <a:gd name="T21" fmla="*/ 240 h 352"/>
                <a:gd name="T22" fmla="*/ 307 w 343"/>
                <a:gd name="T23" fmla="*/ 233 h 352"/>
                <a:gd name="T24" fmla="*/ 305 w 343"/>
                <a:gd name="T25" fmla="*/ 212 h 352"/>
                <a:gd name="T26" fmla="*/ 327 w 343"/>
                <a:gd name="T27" fmla="*/ 204 h 352"/>
                <a:gd name="T28" fmla="*/ 328 w 343"/>
                <a:gd name="T29" fmla="*/ 182 h 352"/>
                <a:gd name="T30" fmla="*/ 320 w 343"/>
                <a:gd name="T31" fmla="*/ 173 h 352"/>
                <a:gd name="T32" fmla="*/ 282 w 343"/>
                <a:gd name="T33" fmla="*/ 173 h 352"/>
                <a:gd name="T34" fmla="*/ 261 w 343"/>
                <a:gd name="T35" fmla="*/ 139 h 352"/>
                <a:gd name="T36" fmla="*/ 258 w 343"/>
                <a:gd name="T37" fmla="*/ 138 h 352"/>
                <a:gd name="T38" fmla="*/ 257 w 343"/>
                <a:gd name="T39" fmla="*/ 139 h 352"/>
                <a:gd name="T40" fmla="*/ 248 w 343"/>
                <a:gd name="T41" fmla="*/ 141 h 352"/>
                <a:gd name="T42" fmla="*/ 248 w 343"/>
                <a:gd name="T43" fmla="*/ 141 h 352"/>
                <a:gd name="T44" fmla="*/ 248 w 343"/>
                <a:gd name="T45" fmla="*/ 141 h 352"/>
                <a:gd name="T46" fmla="*/ 227 w 343"/>
                <a:gd name="T47" fmla="*/ 144 h 352"/>
                <a:gd name="T48" fmla="*/ 226 w 343"/>
                <a:gd name="T49" fmla="*/ 144 h 352"/>
                <a:gd name="T50" fmla="*/ 226 w 343"/>
                <a:gd name="T51" fmla="*/ 144 h 352"/>
                <a:gd name="T52" fmla="*/ 226 w 343"/>
                <a:gd name="T53" fmla="*/ 144 h 352"/>
                <a:gd name="T54" fmla="*/ 225 w 343"/>
                <a:gd name="T55" fmla="*/ 144 h 352"/>
                <a:gd name="T56" fmla="*/ 203 w 343"/>
                <a:gd name="T57" fmla="*/ 106 h 352"/>
                <a:gd name="T58" fmla="*/ 204 w 343"/>
                <a:gd name="T59" fmla="*/ 102 h 352"/>
                <a:gd name="T60" fmla="*/ 205 w 343"/>
                <a:gd name="T61" fmla="*/ 101 h 352"/>
                <a:gd name="T62" fmla="*/ 205 w 343"/>
                <a:gd name="T63" fmla="*/ 100 h 352"/>
                <a:gd name="T64" fmla="*/ 197 w 343"/>
                <a:gd name="T65" fmla="*/ 90 h 352"/>
                <a:gd name="T66" fmla="*/ 205 w 343"/>
                <a:gd name="T67" fmla="*/ 82 h 352"/>
                <a:gd name="T68" fmla="*/ 194 w 343"/>
                <a:gd name="T69" fmla="*/ 76 h 352"/>
                <a:gd name="T70" fmla="*/ 196 w 343"/>
                <a:gd name="T71" fmla="*/ 59 h 352"/>
                <a:gd name="T72" fmla="*/ 178 w 343"/>
                <a:gd name="T73" fmla="*/ 53 h 352"/>
                <a:gd name="T74" fmla="*/ 172 w 343"/>
                <a:gd name="T75" fmla="*/ 45 h 352"/>
                <a:gd name="T76" fmla="*/ 177 w 343"/>
                <a:gd name="T77" fmla="*/ 35 h 352"/>
                <a:gd name="T78" fmla="*/ 205 w 343"/>
                <a:gd name="T79" fmla="*/ 3 h 352"/>
                <a:gd name="T80" fmla="*/ 174 w 343"/>
                <a:gd name="T81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3" h="352">
                  <a:moveTo>
                    <a:pt x="174" y="0"/>
                  </a:moveTo>
                  <a:cubicBezTo>
                    <a:pt x="156" y="0"/>
                    <a:pt x="137" y="2"/>
                    <a:pt x="115" y="8"/>
                  </a:cubicBezTo>
                  <a:cubicBezTo>
                    <a:pt x="115" y="8"/>
                    <a:pt x="0" y="37"/>
                    <a:pt x="51" y="172"/>
                  </a:cubicBezTo>
                  <a:cubicBezTo>
                    <a:pt x="51" y="172"/>
                    <a:pt x="79" y="259"/>
                    <a:pt x="70" y="352"/>
                  </a:cubicBezTo>
                  <a:cubicBezTo>
                    <a:pt x="200" y="352"/>
                    <a:pt x="200" y="352"/>
                    <a:pt x="200" y="352"/>
                  </a:cubicBezTo>
                  <a:cubicBezTo>
                    <a:pt x="202" y="316"/>
                    <a:pt x="217" y="309"/>
                    <a:pt x="228" y="309"/>
                  </a:cubicBezTo>
                  <a:cubicBezTo>
                    <a:pt x="236" y="309"/>
                    <a:pt x="241" y="312"/>
                    <a:pt x="241" y="312"/>
                  </a:cubicBezTo>
                  <a:cubicBezTo>
                    <a:pt x="241" y="312"/>
                    <a:pt x="254" y="316"/>
                    <a:pt x="268" y="316"/>
                  </a:cubicBezTo>
                  <a:cubicBezTo>
                    <a:pt x="289" y="316"/>
                    <a:pt x="313" y="307"/>
                    <a:pt x="294" y="262"/>
                  </a:cubicBezTo>
                  <a:cubicBezTo>
                    <a:pt x="304" y="249"/>
                    <a:pt x="304" y="249"/>
                    <a:pt x="304" y="249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7" y="233"/>
                    <a:pt x="307" y="233"/>
                    <a:pt x="307" y="233"/>
                  </a:cubicBezTo>
                  <a:cubicBezTo>
                    <a:pt x="305" y="212"/>
                    <a:pt x="305" y="212"/>
                    <a:pt x="305" y="212"/>
                  </a:cubicBezTo>
                  <a:cubicBezTo>
                    <a:pt x="327" y="204"/>
                    <a:pt x="327" y="204"/>
                    <a:pt x="327" y="204"/>
                  </a:cubicBezTo>
                  <a:cubicBezTo>
                    <a:pt x="327" y="204"/>
                    <a:pt x="343" y="198"/>
                    <a:pt x="328" y="182"/>
                  </a:cubicBezTo>
                  <a:cubicBezTo>
                    <a:pt x="320" y="173"/>
                    <a:pt x="320" y="173"/>
                    <a:pt x="320" y="173"/>
                  </a:cubicBezTo>
                  <a:cubicBezTo>
                    <a:pt x="282" y="173"/>
                    <a:pt x="282" y="173"/>
                    <a:pt x="282" y="173"/>
                  </a:cubicBezTo>
                  <a:cubicBezTo>
                    <a:pt x="280" y="147"/>
                    <a:pt x="270" y="140"/>
                    <a:pt x="261" y="139"/>
                  </a:cubicBezTo>
                  <a:cubicBezTo>
                    <a:pt x="260" y="139"/>
                    <a:pt x="259" y="138"/>
                    <a:pt x="258" y="138"/>
                  </a:cubicBezTo>
                  <a:cubicBezTo>
                    <a:pt x="258" y="138"/>
                    <a:pt x="257" y="139"/>
                    <a:pt x="257" y="139"/>
                  </a:cubicBezTo>
                  <a:cubicBezTo>
                    <a:pt x="252" y="139"/>
                    <a:pt x="249" y="140"/>
                    <a:pt x="248" y="141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7" y="141"/>
                    <a:pt x="237" y="144"/>
                    <a:pt x="227" y="144"/>
                  </a:cubicBezTo>
                  <a:cubicBezTo>
                    <a:pt x="226" y="144"/>
                    <a:pt x="226" y="144"/>
                    <a:pt x="226" y="144"/>
                  </a:cubicBezTo>
                  <a:cubicBezTo>
                    <a:pt x="226" y="144"/>
                    <a:pt x="226" y="144"/>
                    <a:pt x="226" y="144"/>
                  </a:cubicBezTo>
                  <a:cubicBezTo>
                    <a:pt x="226" y="144"/>
                    <a:pt x="226" y="144"/>
                    <a:pt x="226" y="144"/>
                  </a:cubicBezTo>
                  <a:cubicBezTo>
                    <a:pt x="226" y="144"/>
                    <a:pt x="225" y="144"/>
                    <a:pt x="225" y="144"/>
                  </a:cubicBezTo>
                  <a:cubicBezTo>
                    <a:pt x="209" y="144"/>
                    <a:pt x="192" y="137"/>
                    <a:pt x="203" y="106"/>
                  </a:cubicBezTo>
                  <a:cubicBezTo>
                    <a:pt x="203" y="105"/>
                    <a:pt x="204" y="103"/>
                    <a:pt x="204" y="102"/>
                  </a:cubicBezTo>
                  <a:cubicBezTo>
                    <a:pt x="204" y="102"/>
                    <a:pt x="204" y="101"/>
                    <a:pt x="205" y="101"/>
                  </a:cubicBezTo>
                  <a:cubicBezTo>
                    <a:pt x="205" y="101"/>
                    <a:pt x="205" y="100"/>
                    <a:pt x="205" y="100"/>
                  </a:cubicBezTo>
                  <a:cubicBezTo>
                    <a:pt x="197" y="90"/>
                    <a:pt x="197" y="90"/>
                    <a:pt x="197" y="90"/>
                  </a:cubicBezTo>
                  <a:cubicBezTo>
                    <a:pt x="205" y="82"/>
                    <a:pt x="205" y="82"/>
                    <a:pt x="205" y="82"/>
                  </a:cubicBezTo>
                  <a:cubicBezTo>
                    <a:pt x="194" y="76"/>
                    <a:pt x="194" y="76"/>
                    <a:pt x="194" y="76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53"/>
                    <a:pt x="172" y="50"/>
                    <a:pt x="172" y="45"/>
                  </a:cubicBezTo>
                  <a:cubicBezTo>
                    <a:pt x="172" y="42"/>
                    <a:pt x="173" y="39"/>
                    <a:pt x="177" y="35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195" y="1"/>
                    <a:pt x="185" y="0"/>
                    <a:pt x="174" y="0"/>
                  </a:cubicBezTo>
                </a:path>
              </a:pathLst>
            </a:custGeom>
            <a:gradFill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7817306" y="834264"/>
              <a:ext cx="471613" cy="541667"/>
            </a:xfrm>
            <a:custGeom>
              <a:avLst/>
              <a:gdLst>
                <a:gd name="T0" fmla="*/ 33 w 148"/>
                <a:gd name="T1" fmla="*/ 0 h 170"/>
                <a:gd name="T2" fmla="*/ 33 w 148"/>
                <a:gd name="T3" fmla="*/ 0 h 170"/>
                <a:gd name="T4" fmla="*/ 33 w 148"/>
                <a:gd name="T5" fmla="*/ 0 h 170"/>
                <a:gd name="T6" fmla="*/ 5 w 148"/>
                <a:gd name="T7" fmla="*/ 32 h 170"/>
                <a:gd name="T8" fmla="*/ 0 w 148"/>
                <a:gd name="T9" fmla="*/ 42 h 170"/>
                <a:gd name="T10" fmla="*/ 6 w 148"/>
                <a:gd name="T11" fmla="*/ 50 h 170"/>
                <a:gd name="T12" fmla="*/ 24 w 148"/>
                <a:gd name="T13" fmla="*/ 56 h 170"/>
                <a:gd name="T14" fmla="*/ 22 w 148"/>
                <a:gd name="T15" fmla="*/ 73 h 170"/>
                <a:gd name="T16" fmla="*/ 33 w 148"/>
                <a:gd name="T17" fmla="*/ 79 h 170"/>
                <a:gd name="T18" fmla="*/ 25 w 148"/>
                <a:gd name="T19" fmla="*/ 87 h 170"/>
                <a:gd name="T20" fmla="*/ 33 w 148"/>
                <a:gd name="T21" fmla="*/ 97 h 170"/>
                <a:gd name="T22" fmla="*/ 33 w 148"/>
                <a:gd name="T23" fmla="*/ 97 h 170"/>
                <a:gd name="T24" fmla="*/ 33 w 148"/>
                <a:gd name="T25" fmla="*/ 98 h 170"/>
                <a:gd name="T26" fmla="*/ 32 w 148"/>
                <a:gd name="T27" fmla="*/ 99 h 170"/>
                <a:gd name="T28" fmla="*/ 31 w 148"/>
                <a:gd name="T29" fmla="*/ 103 h 170"/>
                <a:gd name="T30" fmla="*/ 53 w 148"/>
                <a:gd name="T31" fmla="*/ 141 h 170"/>
                <a:gd name="T32" fmla="*/ 54 w 148"/>
                <a:gd name="T33" fmla="*/ 141 h 170"/>
                <a:gd name="T34" fmla="*/ 55 w 148"/>
                <a:gd name="T35" fmla="*/ 141 h 170"/>
                <a:gd name="T36" fmla="*/ 76 w 148"/>
                <a:gd name="T37" fmla="*/ 138 h 170"/>
                <a:gd name="T38" fmla="*/ 76 w 148"/>
                <a:gd name="T39" fmla="*/ 138 h 170"/>
                <a:gd name="T40" fmla="*/ 76 w 148"/>
                <a:gd name="T41" fmla="*/ 138 h 170"/>
                <a:gd name="T42" fmla="*/ 85 w 148"/>
                <a:gd name="T43" fmla="*/ 136 h 170"/>
                <a:gd name="T44" fmla="*/ 86 w 148"/>
                <a:gd name="T45" fmla="*/ 135 h 170"/>
                <a:gd name="T46" fmla="*/ 86 w 148"/>
                <a:gd name="T47" fmla="*/ 135 h 170"/>
                <a:gd name="T48" fmla="*/ 86 w 148"/>
                <a:gd name="T49" fmla="*/ 135 h 170"/>
                <a:gd name="T50" fmla="*/ 89 w 148"/>
                <a:gd name="T51" fmla="*/ 136 h 170"/>
                <a:gd name="T52" fmla="*/ 110 w 148"/>
                <a:gd name="T53" fmla="*/ 170 h 170"/>
                <a:gd name="T54" fmla="*/ 148 w 148"/>
                <a:gd name="T55" fmla="*/ 170 h 170"/>
                <a:gd name="T56" fmla="*/ 121 w 148"/>
                <a:gd name="T57" fmla="*/ 138 h 170"/>
                <a:gd name="T58" fmla="*/ 120 w 148"/>
                <a:gd name="T59" fmla="*/ 132 h 170"/>
                <a:gd name="T60" fmla="*/ 129 w 148"/>
                <a:gd name="T61" fmla="*/ 111 h 170"/>
                <a:gd name="T62" fmla="*/ 33 w 148"/>
                <a:gd name="T6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70"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1" y="36"/>
                    <a:pt x="0" y="39"/>
                    <a:pt x="0" y="42"/>
                  </a:cubicBezTo>
                  <a:cubicBezTo>
                    <a:pt x="0" y="47"/>
                    <a:pt x="6" y="50"/>
                    <a:pt x="6" y="50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8"/>
                    <a:pt x="33" y="98"/>
                  </a:cubicBezTo>
                  <a:cubicBezTo>
                    <a:pt x="32" y="98"/>
                    <a:pt x="32" y="99"/>
                    <a:pt x="32" y="99"/>
                  </a:cubicBezTo>
                  <a:cubicBezTo>
                    <a:pt x="32" y="100"/>
                    <a:pt x="31" y="102"/>
                    <a:pt x="31" y="103"/>
                  </a:cubicBezTo>
                  <a:cubicBezTo>
                    <a:pt x="20" y="134"/>
                    <a:pt x="37" y="141"/>
                    <a:pt x="53" y="141"/>
                  </a:cubicBezTo>
                  <a:cubicBezTo>
                    <a:pt x="53" y="141"/>
                    <a:pt x="54" y="141"/>
                    <a:pt x="54" y="141"/>
                  </a:cubicBezTo>
                  <a:cubicBezTo>
                    <a:pt x="54" y="141"/>
                    <a:pt x="54" y="141"/>
                    <a:pt x="55" y="141"/>
                  </a:cubicBezTo>
                  <a:cubicBezTo>
                    <a:pt x="65" y="141"/>
                    <a:pt x="75" y="138"/>
                    <a:pt x="76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7" y="137"/>
                    <a:pt x="80" y="136"/>
                    <a:pt x="85" y="136"/>
                  </a:cubicBezTo>
                  <a:cubicBezTo>
                    <a:pt x="85" y="136"/>
                    <a:pt x="86" y="135"/>
                    <a:pt x="86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7" y="135"/>
                    <a:pt x="88" y="136"/>
                    <a:pt x="89" y="136"/>
                  </a:cubicBezTo>
                  <a:cubicBezTo>
                    <a:pt x="98" y="137"/>
                    <a:pt x="108" y="144"/>
                    <a:pt x="110" y="170"/>
                  </a:cubicBezTo>
                  <a:cubicBezTo>
                    <a:pt x="148" y="170"/>
                    <a:pt x="148" y="170"/>
                    <a:pt x="148" y="170"/>
                  </a:cubicBezTo>
                  <a:cubicBezTo>
                    <a:pt x="121" y="138"/>
                    <a:pt x="121" y="138"/>
                    <a:pt x="121" y="138"/>
                  </a:cubicBezTo>
                  <a:cubicBezTo>
                    <a:pt x="121" y="138"/>
                    <a:pt x="120" y="136"/>
                    <a:pt x="120" y="132"/>
                  </a:cubicBezTo>
                  <a:cubicBezTo>
                    <a:pt x="120" y="127"/>
                    <a:pt x="121" y="120"/>
                    <a:pt x="129" y="111"/>
                  </a:cubicBezTo>
                  <a:cubicBezTo>
                    <a:pt x="129" y="111"/>
                    <a:pt x="123" y="17"/>
                    <a:pt x="33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7817306" y="834264"/>
              <a:ext cx="283605" cy="449265"/>
            </a:xfrm>
            <a:custGeom>
              <a:avLst/>
              <a:gdLst>
                <a:gd name="T0" fmla="*/ 53 w 89"/>
                <a:gd name="T1" fmla="*/ 141 h 141"/>
                <a:gd name="T2" fmla="*/ 54 w 89"/>
                <a:gd name="T3" fmla="*/ 141 h 141"/>
                <a:gd name="T4" fmla="*/ 54 w 89"/>
                <a:gd name="T5" fmla="*/ 141 h 141"/>
                <a:gd name="T6" fmla="*/ 53 w 89"/>
                <a:gd name="T7" fmla="*/ 141 h 141"/>
                <a:gd name="T8" fmla="*/ 76 w 89"/>
                <a:gd name="T9" fmla="*/ 138 h 141"/>
                <a:gd name="T10" fmla="*/ 55 w 89"/>
                <a:gd name="T11" fmla="*/ 141 h 141"/>
                <a:gd name="T12" fmla="*/ 76 w 89"/>
                <a:gd name="T13" fmla="*/ 138 h 141"/>
                <a:gd name="T14" fmla="*/ 85 w 89"/>
                <a:gd name="T15" fmla="*/ 136 h 141"/>
                <a:gd name="T16" fmla="*/ 76 w 89"/>
                <a:gd name="T17" fmla="*/ 138 h 141"/>
                <a:gd name="T18" fmla="*/ 85 w 89"/>
                <a:gd name="T19" fmla="*/ 136 h 141"/>
                <a:gd name="T20" fmla="*/ 86 w 89"/>
                <a:gd name="T21" fmla="*/ 135 h 141"/>
                <a:gd name="T22" fmla="*/ 86 w 89"/>
                <a:gd name="T23" fmla="*/ 135 h 141"/>
                <a:gd name="T24" fmla="*/ 89 w 89"/>
                <a:gd name="T25" fmla="*/ 136 h 141"/>
                <a:gd name="T26" fmla="*/ 86 w 89"/>
                <a:gd name="T27" fmla="*/ 135 h 141"/>
                <a:gd name="T28" fmla="*/ 32 w 89"/>
                <a:gd name="T29" fmla="*/ 99 h 141"/>
                <a:gd name="T30" fmla="*/ 31 w 89"/>
                <a:gd name="T31" fmla="*/ 103 h 141"/>
                <a:gd name="T32" fmla="*/ 32 w 89"/>
                <a:gd name="T33" fmla="*/ 99 h 141"/>
                <a:gd name="T34" fmla="*/ 33 w 89"/>
                <a:gd name="T35" fmla="*/ 97 h 141"/>
                <a:gd name="T36" fmla="*/ 33 w 89"/>
                <a:gd name="T37" fmla="*/ 98 h 141"/>
                <a:gd name="T38" fmla="*/ 33 w 89"/>
                <a:gd name="T39" fmla="*/ 97 h 141"/>
                <a:gd name="T40" fmla="*/ 33 w 89"/>
                <a:gd name="T41" fmla="*/ 97 h 141"/>
                <a:gd name="T42" fmla="*/ 33 w 89"/>
                <a:gd name="T43" fmla="*/ 79 h 141"/>
                <a:gd name="T44" fmla="*/ 25 w 89"/>
                <a:gd name="T45" fmla="*/ 87 h 141"/>
                <a:gd name="T46" fmla="*/ 33 w 89"/>
                <a:gd name="T47" fmla="*/ 79 h 141"/>
                <a:gd name="T48" fmla="*/ 24 w 89"/>
                <a:gd name="T49" fmla="*/ 56 h 141"/>
                <a:gd name="T50" fmla="*/ 22 w 89"/>
                <a:gd name="T51" fmla="*/ 73 h 141"/>
                <a:gd name="T52" fmla="*/ 24 w 89"/>
                <a:gd name="T53" fmla="*/ 56 h 141"/>
                <a:gd name="T54" fmla="*/ 33 w 89"/>
                <a:gd name="T55" fmla="*/ 0 h 141"/>
                <a:gd name="T56" fmla="*/ 5 w 89"/>
                <a:gd name="T57" fmla="*/ 32 h 141"/>
                <a:gd name="T58" fmla="*/ 0 w 89"/>
                <a:gd name="T59" fmla="*/ 42 h 141"/>
                <a:gd name="T60" fmla="*/ 5 w 89"/>
                <a:gd name="T61" fmla="*/ 32 h 141"/>
                <a:gd name="T62" fmla="*/ 33 w 89"/>
                <a:gd name="T63" fmla="*/ 0 h 141"/>
                <a:gd name="T64" fmla="*/ 33 w 89"/>
                <a:gd name="T6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" h="141">
                  <a:moveTo>
                    <a:pt x="53" y="141"/>
                  </a:moveTo>
                  <a:cubicBezTo>
                    <a:pt x="53" y="141"/>
                    <a:pt x="54" y="141"/>
                    <a:pt x="54" y="141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54" y="141"/>
                    <a:pt x="53" y="141"/>
                    <a:pt x="53" y="141"/>
                  </a:cubicBezTo>
                  <a:moveTo>
                    <a:pt x="76" y="138"/>
                  </a:moveTo>
                  <a:cubicBezTo>
                    <a:pt x="75" y="138"/>
                    <a:pt x="65" y="141"/>
                    <a:pt x="55" y="141"/>
                  </a:cubicBezTo>
                  <a:cubicBezTo>
                    <a:pt x="65" y="141"/>
                    <a:pt x="75" y="138"/>
                    <a:pt x="76" y="138"/>
                  </a:cubicBezTo>
                  <a:moveTo>
                    <a:pt x="85" y="136"/>
                  </a:moveTo>
                  <a:cubicBezTo>
                    <a:pt x="80" y="136"/>
                    <a:pt x="77" y="137"/>
                    <a:pt x="76" y="138"/>
                  </a:cubicBezTo>
                  <a:cubicBezTo>
                    <a:pt x="77" y="137"/>
                    <a:pt x="80" y="136"/>
                    <a:pt x="85" y="136"/>
                  </a:cubicBezTo>
                  <a:moveTo>
                    <a:pt x="86" y="135"/>
                  </a:moveTo>
                  <a:cubicBezTo>
                    <a:pt x="86" y="135"/>
                    <a:pt x="86" y="135"/>
                    <a:pt x="86" y="135"/>
                  </a:cubicBezTo>
                  <a:cubicBezTo>
                    <a:pt x="87" y="135"/>
                    <a:pt x="88" y="136"/>
                    <a:pt x="89" y="136"/>
                  </a:cubicBezTo>
                  <a:cubicBezTo>
                    <a:pt x="88" y="136"/>
                    <a:pt x="87" y="135"/>
                    <a:pt x="86" y="135"/>
                  </a:cubicBezTo>
                  <a:moveTo>
                    <a:pt x="32" y="99"/>
                  </a:moveTo>
                  <a:cubicBezTo>
                    <a:pt x="32" y="100"/>
                    <a:pt x="31" y="102"/>
                    <a:pt x="31" y="103"/>
                  </a:cubicBezTo>
                  <a:cubicBezTo>
                    <a:pt x="31" y="102"/>
                    <a:pt x="32" y="100"/>
                    <a:pt x="32" y="99"/>
                  </a:cubicBezTo>
                  <a:moveTo>
                    <a:pt x="33" y="97"/>
                  </a:moveTo>
                  <a:cubicBezTo>
                    <a:pt x="33" y="97"/>
                    <a:pt x="33" y="98"/>
                    <a:pt x="33" y="98"/>
                  </a:cubicBezTo>
                  <a:cubicBezTo>
                    <a:pt x="33" y="98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moveTo>
                    <a:pt x="33" y="79"/>
                  </a:moveTo>
                  <a:cubicBezTo>
                    <a:pt x="25" y="87"/>
                    <a:pt x="25" y="87"/>
                    <a:pt x="25" y="87"/>
                  </a:cubicBezTo>
                  <a:cubicBezTo>
                    <a:pt x="33" y="79"/>
                    <a:pt x="33" y="79"/>
                    <a:pt x="33" y="79"/>
                  </a:cubicBezTo>
                  <a:moveTo>
                    <a:pt x="24" y="56"/>
                  </a:moveTo>
                  <a:cubicBezTo>
                    <a:pt x="22" y="73"/>
                    <a:pt x="22" y="73"/>
                    <a:pt x="22" y="73"/>
                  </a:cubicBezTo>
                  <a:cubicBezTo>
                    <a:pt x="24" y="56"/>
                    <a:pt x="24" y="56"/>
                    <a:pt x="24" y="56"/>
                  </a:cubicBezTo>
                  <a:moveTo>
                    <a:pt x="33" y="0"/>
                  </a:moveTo>
                  <a:cubicBezTo>
                    <a:pt x="5" y="32"/>
                    <a:pt x="5" y="32"/>
                    <a:pt x="5" y="32"/>
                  </a:cubicBezTo>
                  <a:cubicBezTo>
                    <a:pt x="1" y="36"/>
                    <a:pt x="0" y="39"/>
                    <a:pt x="0" y="42"/>
                  </a:cubicBezTo>
                  <a:cubicBezTo>
                    <a:pt x="0" y="39"/>
                    <a:pt x="1" y="36"/>
                    <a:pt x="5" y="3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3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7549633" y="1019067"/>
              <a:ext cx="181635" cy="210295"/>
            </a:xfrm>
            <a:custGeom>
              <a:avLst/>
              <a:gdLst>
                <a:gd name="T0" fmla="*/ 0 w 57"/>
                <a:gd name="T1" fmla="*/ 17 h 66"/>
                <a:gd name="T2" fmla="*/ 0 w 57"/>
                <a:gd name="T3" fmla="*/ 49 h 66"/>
                <a:gd name="T4" fmla="*/ 28 w 57"/>
                <a:gd name="T5" fmla="*/ 66 h 66"/>
                <a:gd name="T6" fmla="*/ 57 w 57"/>
                <a:gd name="T7" fmla="*/ 49 h 66"/>
                <a:gd name="T8" fmla="*/ 57 w 57"/>
                <a:gd name="T9" fmla="*/ 17 h 66"/>
                <a:gd name="T10" fmla="*/ 28 w 57"/>
                <a:gd name="T11" fmla="*/ 0 h 66"/>
                <a:gd name="T12" fmla="*/ 0 w 57"/>
                <a:gd name="T13" fmla="*/ 17 h 66"/>
                <a:gd name="T14" fmla="*/ 50 w 57"/>
                <a:gd name="T15" fmla="*/ 45 h 66"/>
                <a:gd name="T16" fmla="*/ 32 w 57"/>
                <a:gd name="T17" fmla="*/ 56 h 66"/>
                <a:gd name="T18" fmla="*/ 32 w 57"/>
                <a:gd name="T19" fmla="*/ 10 h 66"/>
                <a:gd name="T20" fmla="*/ 50 w 57"/>
                <a:gd name="T21" fmla="*/ 21 h 66"/>
                <a:gd name="T22" fmla="*/ 50 w 57"/>
                <a:gd name="T23" fmla="*/ 45 h 66"/>
                <a:gd name="T24" fmla="*/ 7 w 57"/>
                <a:gd name="T25" fmla="*/ 21 h 66"/>
                <a:gd name="T26" fmla="*/ 25 w 57"/>
                <a:gd name="T27" fmla="*/ 10 h 66"/>
                <a:gd name="T28" fmla="*/ 25 w 57"/>
                <a:gd name="T29" fmla="*/ 56 h 66"/>
                <a:gd name="T30" fmla="*/ 7 w 57"/>
                <a:gd name="T31" fmla="*/ 45 h 66"/>
                <a:gd name="T32" fmla="*/ 7 w 57"/>
                <a:gd name="T33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6">
                  <a:moveTo>
                    <a:pt x="0" y="17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0" y="17"/>
                  </a:lnTo>
                  <a:close/>
                  <a:moveTo>
                    <a:pt x="50" y="45"/>
                  </a:moveTo>
                  <a:cubicBezTo>
                    <a:pt x="48" y="47"/>
                    <a:pt x="37" y="52"/>
                    <a:pt x="32" y="56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7" y="13"/>
                    <a:pt x="48" y="19"/>
                    <a:pt x="50" y="21"/>
                  </a:cubicBezTo>
                  <a:lnTo>
                    <a:pt x="50" y="45"/>
                  </a:lnTo>
                  <a:close/>
                  <a:moveTo>
                    <a:pt x="7" y="21"/>
                  </a:moveTo>
                  <a:cubicBezTo>
                    <a:pt x="9" y="19"/>
                    <a:pt x="19" y="14"/>
                    <a:pt x="25" y="10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19" y="52"/>
                    <a:pt x="9" y="47"/>
                    <a:pt x="7" y="45"/>
                  </a:cubicBezTo>
                  <a:lnTo>
                    <a:pt x="7" y="21"/>
                  </a:ln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/>
            <p:cNvSpPr>
              <a:spLocks noEditPoints="1"/>
            </p:cNvSpPr>
            <p:nvPr userDrawn="1"/>
          </p:nvSpPr>
          <p:spPr bwMode="auto">
            <a:xfrm>
              <a:off x="6231078" y="802401"/>
              <a:ext cx="398322" cy="430148"/>
            </a:xfrm>
            <a:custGeom>
              <a:avLst/>
              <a:gdLst>
                <a:gd name="T0" fmla="*/ 121108 w 398383"/>
                <a:gd name="T1" fmla="*/ 258152 h 430254"/>
                <a:gd name="T2" fmla="*/ 121108 w 398383"/>
                <a:gd name="T3" fmla="*/ 232656 h 430254"/>
                <a:gd name="T4" fmla="*/ 270900 w 398383"/>
                <a:gd name="T5" fmla="*/ 232656 h 430254"/>
                <a:gd name="T6" fmla="*/ 270900 w 398383"/>
                <a:gd name="T7" fmla="*/ 258152 h 430254"/>
                <a:gd name="T8" fmla="*/ 121108 w 398383"/>
                <a:gd name="T9" fmla="*/ 258152 h 430254"/>
                <a:gd name="T10" fmla="*/ 121108 w 398383"/>
                <a:gd name="T11" fmla="*/ 188037 h 430254"/>
                <a:gd name="T12" fmla="*/ 121108 w 398383"/>
                <a:gd name="T13" fmla="*/ 159353 h 430254"/>
                <a:gd name="T14" fmla="*/ 270900 w 398383"/>
                <a:gd name="T15" fmla="*/ 159353 h 430254"/>
                <a:gd name="T16" fmla="*/ 270900 w 398383"/>
                <a:gd name="T17" fmla="*/ 188037 h 430254"/>
                <a:gd name="T18" fmla="*/ 121108 w 398383"/>
                <a:gd name="T19" fmla="*/ 188037 h 430254"/>
                <a:gd name="T20" fmla="*/ 121108 w 398383"/>
                <a:gd name="T21" fmla="*/ 114734 h 430254"/>
                <a:gd name="T22" fmla="*/ 121108 w 398383"/>
                <a:gd name="T23" fmla="*/ 89238 h 430254"/>
                <a:gd name="T24" fmla="*/ 270900 w 398383"/>
                <a:gd name="T25" fmla="*/ 89238 h 430254"/>
                <a:gd name="T26" fmla="*/ 270900 w 398383"/>
                <a:gd name="T27" fmla="*/ 114734 h 430254"/>
                <a:gd name="T28" fmla="*/ 121108 w 398383"/>
                <a:gd name="T29" fmla="*/ 114734 h 430254"/>
                <a:gd name="T30" fmla="*/ 299584 w 398383"/>
                <a:gd name="T31" fmla="*/ 0 h 430254"/>
                <a:gd name="T32" fmla="*/ 98799 w 398383"/>
                <a:gd name="T33" fmla="*/ 0 h 430254"/>
                <a:gd name="T34" fmla="*/ 0 w 398383"/>
                <a:gd name="T35" fmla="*/ 172101 h 430254"/>
                <a:gd name="T36" fmla="*/ 98799 w 398383"/>
                <a:gd name="T37" fmla="*/ 344203 h 430254"/>
                <a:gd name="T38" fmla="*/ 229469 w 398383"/>
                <a:gd name="T39" fmla="*/ 344203 h 430254"/>
                <a:gd name="T40" fmla="*/ 347390 w 398383"/>
                <a:gd name="T41" fmla="*/ 430254 h 430254"/>
                <a:gd name="T42" fmla="*/ 328268 w 398383"/>
                <a:gd name="T43" fmla="*/ 293210 h 430254"/>
                <a:gd name="T44" fmla="*/ 398383 w 398383"/>
                <a:gd name="T45" fmla="*/ 172101 h 430254"/>
                <a:gd name="T46" fmla="*/ 299584 w 398383"/>
                <a:gd name="T47" fmla="*/ 0 h 430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8383" h="430254">
                  <a:moveTo>
                    <a:pt x="121108" y="258152"/>
                  </a:moveTo>
                  <a:lnTo>
                    <a:pt x="121108" y="232656"/>
                  </a:lnTo>
                  <a:lnTo>
                    <a:pt x="270900" y="232656"/>
                  </a:lnTo>
                  <a:lnTo>
                    <a:pt x="270900" y="258152"/>
                  </a:lnTo>
                  <a:lnTo>
                    <a:pt x="121108" y="258152"/>
                  </a:lnTo>
                  <a:moveTo>
                    <a:pt x="121108" y="188037"/>
                  </a:moveTo>
                  <a:lnTo>
                    <a:pt x="121108" y="159353"/>
                  </a:lnTo>
                  <a:lnTo>
                    <a:pt x="270900" y="159353"/>
                  </a:lnTo>
                  <a:lnTo>
                    <a:pt x="270900" y="188037"/>
                  </a:lnTo>
                  <a:lnTo>
                    <a:pt x="121108" y="188037"/>
                  </a:lnTo>
                  <a:moveTo>
                    <a:pt x="121108" y="114734"/>
                  </a:moveTo>
                  <a:lnTo>
                    <a:pt x="121108" y="89238"/>
                  </a:lnTo>
                  <a:lnTo>
                    <a:pt x="270900" y="89238"/>
                  </a:lnTo>
                  <a:lnTo>
                    <a:pt x="270900" y="114734"/>
                  </a:lnTo>
                  <a:lnTo>
                    <a:pt x="121108" y="114734"/>
                  </a:lnTo>
                  <a:moveTo>
                    <a:pt x="299584" y="0"/>
                  </a:moveTo>
                  <a:lnTo>
                    <a:pt x="98799" y="0"/>
                  </a:lnTo>
                  <a:lnTo>
                    <a:pt x="0" y="172101"/>
                  </a:lnTo>
                  <a:lnTo>
                    <a:pt x="98799" y="344203"/>
                  </a:lnTo>
                  <a:lnTo>
                    <a:pt x="229469" y="344203"/>
                  </a:lnTo>
                  <a:lnTo>
                    <a:pt x="347390" y="430254"/>
                  </a:lnTo>
                  <a:lnTo>
                    <a:pt x="328268" y="293210"/>
                  </a:lnTo>
                  <a:lnTo>
                    <a:pt x="398383" y="172101"/>
                  </a:lnTo>
                  <a:lnTo>
                    <a:pt x="299584" y="0"/>
                  </a:lnTo>
                </a:path>
              </a:pathLst>
            </a:custGeom>
            <a:gradFill rotWithShape="1"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7900907" y="463906"/>
              <a:ext cx="729725" cy="914462"/>
            </a:xfrm>
            <a:custGeom>
              <a:avLst/>
              <a:gdLst>
                <a:gd name="T0" fmla="*/ 104 w 229"/>
                <a:gd name="T1" fmla="*/ 0 h 287"/>
                <a:gd name="T2" fmla="*/ 0 w 229"/>
                <a:gd name="T3" fmla="*/ 94 h 287"/>
                <a:gd name="T4" fmla="*/ 7 w 229"/>
                <a:gd name="T5" fmla="*/ 115 h 287"/>
                <a:gd name="T6" fmla="*/ 6 w 229"/>
                <a:gd name="T7" fmla="*/ 117 h 287"/>
                <a:gd name="T8" fmla="*/ 102 w 229"/>
                <a:gd name="T9" fmla="*/ 228 h 287"/>
                <a:gd name="T10" fmla="*/ 102 w 229"/>
                <a:gd name="T11" fmla="*/ 228 h 287"/>
                <a:gd name="T12" fmla="*/ 102 w 229"/>
                <a:gd name="T13" fmla="*/ 228 h 287"/>
                <a:gd name="T14" fmla="*/ 93 w 229"/>
                <a:gd name="T15" fmla="*/ 249 h 287"/>
                <a:gd name="T16" fmla="*/ 94 w 229"/>
                <a:gd name="T17" fmla="*/ 255 h 287"/>
                <a:gd name="T18" fmla="*/ 121 w 229"/>
                <a:gd name="T19" fmla="*/ 287 h 287"/>
                <a:gd name="T20" fmla="*/ 188 w 229"/>
                <a:gd name="T21" fmla="*/ 287 h 287"/>
                <a:gd name="T22" fmla="*/ 204 w 229"/>
                <a:gd name="T23" fmla="*/ 141 h 287"/>
                <a:gd name="T24" fmla="*/ 183 w 229"/>
                <a:gd name="T25" fmla="*/ 22 h 287"/>
                <a:gd name="T26" fmla="*/ 162 w 229"/>
                <a:gd name="T27" fmla="*/ 37 h 287"/>
                <a:gd name="T28" fmla="*/ 166 w 229"/>
                <a:gd name="T29" fmla="*/ 12 h 287"/>
                <a:gd name="T30" fmla="*/ 152 w 229"/>
                <a:gd name="T31" fmla="*/ 7 h 287"/>
                <a:gd name="T32" fmla="*/ 104 w 229"/>
                <a:gd name="T33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9" h="287">
                  <a:moveTo>
                    <a:pt x="104" y="0"/>
                  </a:moveTo>
                  <a:cubicBezTo>
                    <a:pt x="6" y="0"/>
                    <a:pt x="0" y="94"/>
                    <a:pt x="0" y="94"/>
                  </a:cubicBezTo>
                  <a:cubicBezTo>
                    <a:pt x="12" y="106"/>
                    <a:pt x="7" y="115"/>
                    <a:pt x="7" y="115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96" y="134"/>
                    <a:pt x="102" y="228"/>
                    <a:pt x="102" y="228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94" y="237"/>
                    <a:pt x="93" y="244"/>
                    <a:pt x="93" y="249"/>
                  </a:cubicBezTo>
                  <a:cubicBezTo>
                    <a:pt x="93" y="253"/>
                    <a:pt x="94" y="255"/>
                    <a:pt x="94" y="255"/>
                  </a:cubicBezTo>
                  <a:cubicBezTo>
                    <a:pt x="121" y="287"/>
                    <a:pt x="121" y="287"/>
                    <a:pt x="121" y="287"/>
                  </a:cubicBezTo>
                  <a:cubicBezTo>
                    <a:pt x="188" y="287"/>
                    <a:pt x="188" y="287"/>
                    <a:pt x="188" y="287"/>
                  </a:cubicBezTo>
                  <a:cubicBezTo>
                    <a:pt x="181" y="211"/>
                    <a:pt x="204" y="141"/>
                    <a:pt x="204" y="141"/>
                  </a:cubicBezTo>
                  <a:cubicBezTo>
                    <a:pt x="229" y="75"/>
                    <a:pt x="205" y="40"/>
                    <a:pt x="183" y="22"/>
                  </a:cubicBezTo>
                  <a:cubicBezTo>
                    <a:pt x="162" y="37"/>
                    <a:pt x="162" y="37"/>
                    <a:pt x="162" y="37"/>
                  </a:cubicBezTo>
                  <a:cubicBezTo>
                    <a:pt x="166" y="12"/>
                    <a:pt x="166" y="12"/>
                    <a:pt x="166" y="12"/>
                  </a:cubicBezTo>
                  <a:cubicBezTo>
                    <a:pt x="158" y="8"/>
                    <a:pt x="152" y="7"/>
                    <a:pt x="152" y="7"/>
                  </a:cubicBezTo>
                  <a:cubicBezTo>
                    <a:pt x="134" y="2"/>
                    <a:pt x="118" y="0"/>
                    <a:pt x="104" y="0"/>
                  </a:cubicBezTo>
                </a:path>
              </a:pathLst>
            </a:custGeom>
            <a:gradFill rotWithShape="1"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8199695" y="1187941"/>
              <a:ext cx="28679" cy="66912"/>
            </a:xfrm>
            <a:custGeom>
              <a:avLst/>
              <a:gdLst>
                <a:gd name="T0" fmla="*/ 9 w 9"/>
                <a:gd name="T1" fmla="*/ 0 h 21"/>
                <a:gd name="T2" fmla="*/ 0 w 9"/>
                <a:gd name="T3" fmla="*/ 21 h 21"/>
                <a:gd name="T4" fmla="*/ 9 w 9"/>
                <a:gd name="T5" fmla="*/ 0 h 21"/>
                <a:gd name="T6" fmla="*/ 9 w 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1">
                  <a:moveTo>
                    <a:pt x="9" y="0"/>
                  </a:moveTo>
                  <a:cubicBezTo>
                    <a:pt x="1" y="9"/>
                    <a:pt x="0" y="16"/>
                    <a:pt x="0" y="21"/>
                  </a:cubicBezTo>
                  <a:cubicBezTo>
                    <a:pt x="0" y="16"/>
                    <a:pt x="1" y="9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343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/>
            <p:cNvSpPr>
              <a:spLocks noEditPoints="1"/>
            </p:cNvSpPr>
            <p:nvPr userDrawn="1"/>
          </p:nvSpPr>
          <p:spPr bwMode="auto">
            <a:xfrm>
              <a:off x="8366896" y="157274"/>
              <a:ext cx="398322" cy="379167"/>
            </a:xfrm>
            <a:custGeom>
              <a:avLst/>
              <a:gdLst>
                <a:gd name="T0" fmla="*/ 39 w 125"/>
                <a:gd name="T1" fmla="*/ 80 h 119"/>
                <a:gd name="T2" fmla="*/ 39 w 125"/>
                <a:gd name="T3" fmla="*/ 72 h 119"/>
                <a:gd name="T4" fmla="*/ 86 w 125"/>
                <a:gd name="T5" fmla="*/ 72 h 119"/>
                <a:gd name="T6" fmla="*/ 86 w 125"/>
                <a:gd name="T7" fmla="*/ 80 h 119"/>
                <a:gd name="T8" fmla="*/ 39 w 125"/>
                <a:gd name="T9" fmla="*/ 80 h 119"/>
                <a:gd name="T10" fmla="*/ 39 w 125"/>
                <a:gd name="T11" fmla="*/ 58 h 119"/>
                <a:gd name="T12" fmla="*/ 39 w 125"/>
                <a:gd name="T13" fmla="*/ 49 h 119"/>
                <a:gd name="T14" fmla="*/ 86 w 125"/>
                <a:gd name="T15" fmla="*/ 49 h 119"/>
                <a:gd name="T16" fmla="*/ 86 w 125"/>
                <a:gd name="T17" fmla="*/ 58 h 119"/>
                <a:gd name="T18" fmla="*/ 39 w 125"/>
                <a:gd name="T19" fmla="*/ 58 h 119"/>
                <a:gd name="T20" fmla="*/ 39 w 125"/>
                <a:gd name="T21" fmla="*/ 35 h 119"/>
                <a:gd name="T22" fmla="*/ 39 w 125"/>
                <a:gd name="T23" fmla="*/ 27 h 119"/>
                <a:gd name="T24" fmla="*/ 86 w 125"/>
                <a:gd name="T25" fmla="*/ 27 h 119"/>
                <a:gd name="T26" fmla="*/ 86 w 125"/>
                <a:gd name="T27" fmla="*/ 35 h 119"/>
                <a:gd name="T28" fmla="*/ 39 w 125"/>
                <a:gd name="T29" fmla="*/ 35 h 119"/>
                <a:gd name="T30" fmla="*/ 93 w 125"/>
                <a:gd name="T31" fmla="*/ 0 h 119"/>
                <a:gd name="T32" fmla="*/ 31 w 125"/>
                <a:gd name="T33" fmla="*/ 0 h 119"/>
                <a:gd name="T34" fmla="*/ 0 w 125"/>
                <a:gd name="T35" fmla="*/ 54 h 119"/>
                <a:gd name="T36" fmla="*/ 21 w 125"/>
                <a:gd name="T37" fmla="*/ 91 h 119"/>
                <a:gd name="T38" fmla="*/ 19 w 125"/>
                <a:gd name="T39" fmla="*/ 109 h 119"/>
                <a:gd name="T40" fmla="*/ 36 w 125"/>
                <a:gd name="T41" fmla="*/ 119 h 119"/>
                <a:gd name="T42" fmla="*/ 36 w 125"/>
                <a:gd name="T43" fmla="*/ 119 h 119"/>
                <a:gd name="T44" fmla="*/ 36 w 125"/>
                <a:gd name="T45" fmla="*/ 119 h 119"/>
                <a:gd name="T46" fmla="*/ 52 w 125"/>
                <a:gd name="T47" fmla="*/ 108 h 119"/>
                <a:gd name="T48" fmla="*/ 93 w 125"/>
                <a:gd name="T49" fmla="*/ 108 h 119"/>
                <a:gd name="T50" fmla="*/ 125 w 125"/>
                <a:gd name="T51" fmla="*/ 54 h 119"/>
                <a:gd name="T52" fmla="*/ 93 w 125"/>
                <a:gd name="T5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19">
                  <a:moveTo>
                    <a:pt x="39" y="80"/>
                  </a:moveTo>
                  <a:cubicBezTo>
                    <a:pt x="39" y="72"/>
                    <a:pt x="39" y="72"/>
                    <a:pt x="39" y="72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39" y="80"/>
                    <a:pt x="39" y="80"/>
                    <a:pt x="39" y="80"/>
                  </a:cubicBezTo>
                  <a:moveTo>
                    <a:pt x="39" y="58"/>
                  </a:moveTo>
                  <a:cubicBezTo>
                    <a:pt x="39" y="49"/>
                    <a:pt x="39" y="49"/>
                    <a:pt x="39" y="49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39" y="58"/>
                    <a:pt x="39" y="58"/>
                    <a:pt x="39" y="58"/>
                  </a:cubicBezTo>
                  <a:moveTo>
                    <a:pt x="39" y="35"/>
                  </a:moveTo>
                  <a:cubicBezTo>
                    <a:pt x="39" y="27"/>
                    <a:pt x="39" y="27"/>
                    <a:pt x="39" y="27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39" y="35"/>
                    <a:pt x="39" y="35"/>
                    <a:pt x="39" y="35"/>
                  </a:cubicBezTo>
                  <a:moveTo>
                    <a:pt x="93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24" y="112"/>
                    <a:pt x="30" y="115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52" y="108"/>
                    <a:pt x="52" y="108"/>
                    <a:pt x="52" y="108"/>
                  </a:cubicBezTo>
                  <a:cubicBezTo>
                    <a:pt x="93" y="108"/>
                    <a:pt x="93" y="108"/>
                    <a:pt x="93" y="108"/>
                  </a:cubicBezTo>
                  <a:cubicBezTo>
                    <a:pt x="125" y="54"/>
                    <a:pt x="125" y="54"/>
                    <a:pt x="125" y="54"/>
                  </a:cubicBezTo>
                  <a:cubicBezTo>
                    <a:pt x="93" y="0"/>
                    <a:pt x="93" y="0"/>
                    <a:pt x="93" y="0"/>
                  </a:cubicBezTo>
                </a:path>
              </a:pathLst>
            </a:custGeom>
            <a:gradFill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8414694" y="504578"/>
              <a:ext cx="66918" cy="79656"/>
            </a:xfrm>
            <a:custGeom>
              <a:avLst/>
              <a:gdLst>
                <a:gd name="T0" fmla="*/ 4 w 21"/>
                <a:gd name="T1" fmla="*/ 0 h 25"/>
                <a:gd name="T2" fmla="*/ 4 w 21"/>
                <a:gd name="T3" fmla="*/ 0 h 25"/>
                <a:gd name="T4" fmla="*/ 4 w 21"/>
                <a:gd name="T5" fmla="*/ 0 h 25"/>
                <a:gd name="T6" fmla="*/ 0 w 21"/>
                <a:gd name="T7" fmla="*/ 25 h 25"/>
                <a:gd name="T8" fmla="*/ 21 w 21"/>
                <a:gd name="T9" fmla="*/ 10 h 25"/>
                <a:gd name="T10" fmla="*/ 4 w 21"/>
                <a:gd name="T11" fmla="*/ 0 h 25"/>
                <a:gd name="T12" fmla="*/ 4 w 21"/>
                <a:gd name="T13" fmla="*/ 0 h 25"/>
                <a:gd name="T14" fmla="*/ 4 w 21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5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5" y="6"/>
                    <a:pt x="9" y="3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8419569" y="499704"/>
              <a:ext cx="12746" cy="79656"/>
            </a:xfrm>
            <a:custGeom>
              <a:avLst/>
              <a:gdLst>
                <a:gd name="T0" fmla="*/ 12748 w 12748"/>
                <a:gd name="T1" fmla="*/ 0 h 79676"/>
                <a:gd name="T2" fmla="*/ 0 w 12748"/>
                <a:gd name="T3" fmla="*/ 79676 h 79676"/>
                <a:gd name="T4" fmla="*/ 12748 w 12748"/>
                <a:gd name="T5" fmla="*/ 0 h 79676"/>
                <a:gd name="T6" fmla="*/ 12748 w 12748"/>
                <a:gd name="T7" fmla="*/ 0 h 79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48" h="79676">
                  <a:moveTo>
                    <a:pt x="12748" y="0"/>
                  </a:moveTo>
                  <a:lnTo>
                    <a:pt x="0" y="79676"/>
                  </a:lnTo>
                  <a:lnTo>
                    <a:pt x="12748" y="0"/>
                  </a:lnTo>
                  <a:lnTo>
                    <a:pt x="12748" y="0"/>
                  </a:lnTo>
                  <a:close/>
                </a:path>
              </a:pathLst>
            </a:custGeom>
            <a:solidFill>
              <a:srgbClr val="343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8419569" y="499704"/>
              <a:ext cx="12746" cy="79656"/>
            </a:xfrm>
            <a:custGeom>
              <a:avLst/>
              <a:gdLst>
                <a:gd name="T0" fmla="*/ 12748 w 12748"/>
                <a:gd name="T1" fmla="*/ 0 h 79676"/>
                <a:gd name="T2" fmla="*/ 0 w 12748"/>
                <a:gd name="T3" fmla="*/ 79676 h 79676"/>
                <a:gd name="T4" fmla="*/ 12748 w 12748"/>
                <a:gd name="T5" fmla="*/ 0 h 79676"/>
                <a:gd name="T6" fmla="*/ 12748 w 12748"/>
                <a:gd name="T7" fmla="*/ 0 h 79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48" h="79676">
                  <a:moveTo>
                    <a:pt x="12748" y="0"/>
                  </a:moveTo>
                  <a:lnTo>
                    <a:pt x="0" y="79676"/>
                  </a:lnTo>
                  <a:lnTo>
                    <a:pt x="12748" y="0"/>
                  </a:lnTo>
                  <a:lnTo>
                    <a:pt x="12748" y="0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8432315" y="499704"/>
              <a:ext cx="54172" cy="31862"/>
            </a:xfrm>
            <a:custGeom>
              <a:avLst/>
              <a:gdLst>
                <a:gd name="T0" fmla="*/ 0 w 17"/>
                <a:gd name="T1" fmla="*/ 0 h 10"/>
                <a:gd name="T2" fmla="*/ 0 w 17"/>
                <a:gd name="T3" fmla="*/ 0 h 10"/>
                <a:gd name="T4" fmla="*/ 17 w 17"/>
                <a:gd name="T5" fmla="*/ 10 h 10"/>
                <a:gd name="T6" fmla="*/ 17 w 17"/>
                <a:gd name="T7" fmla="*/ 10 h 10"/>
                <a:gd name="T8" fmla="*/ 0 w 1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3"/>
                    <a:pt x="11" y="6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1" y="6"/>
                    <a:pt x="5" y="3"/>
                    <a:pt x="0" y="0"/>
                  </a:cubicBezTo>
                </a:path>
              </a:pathLst>
            </a:custGeom>
            <a:solidFill>
              <a:srgbClr val="343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/>
            <p:cNvSpPr>
              <a:spLocks noEditPoints="1"/>
            </p:cNvSpPr>
            <p:nvPr userDrawn="1"/>
          </p:nvSpPr>
          <p:spPr bwMode="auto">
            <a:xfrm>
              <a:off x="6157100" y="1299460"/>
              <a:ext cx="312285" cy="165686"/>
            </a:xfrm>
            <a:custGeom>
              <a:avLst/>
              <a:gdLst>
                <a:gd name="T0" fmla="*/ 54 w 98"/>
                <a:gd name="T1" fmla="*/ 52 h 52"/>
                <a:gd name="T2" fmla="*/ 98 w 98"/>
                <a:gd name="T3" fmla="*/ 26 h 52"/>
                <a:gd name="T4" fmla="*/ 54 w 98"/>
                <a:gd name="T5" fmla="*/ 0 h 52"/>
                <a:gd name="T6" fmla="*/ 54 w 98"/>
                <a:gd name="T7" fmla="*/ 15 h 52"/>
                <a:gd name="T8" fmla="*/ 0 w 98"/>
                <a:gd name="T9" fmla="*/ 15 h 52"/>
                <a:gd name="T10" fmla="*/ 0 w 98"/>
                <a:gd name="T11" fmla="*/ 36 h 52"/>
                <a:gd name="T12" fmla="*/ 54 w 98"/>
                <a:gd name="T13" fmla="*/ 36 h 52"/>
                <a:gd name="T14" fmla="*/ 54 w 98"/>
                <a:gd name="T15" fmla="*/ 52 h 52"/>
                <a:gd name="T16" fmla="*/ 7 w 98"/>
                <a:gd name="T17" fmla="*/ 30 h 52"/>
                <a:gd name="T18" fmla="*/ 7 w 98"/>
                <a:gd name="T19" fmla="*/ 22 h 52"/>
                <a:gd name="T20" fmla="*/ 61 w 98"/>
                <a:gd name="T21" fmla="*/ 22 h 52"/>
                <a:gd name="T22" fmla="*/ 61 w 98"/>
                <a:gd name="T23" fmla="*/ 11 h 52"/>
                <a:gd name="T24" fmla="*/ 86 w 98"/>
                <a:gd name="T25" fmla="*/ 26 h 52"/>
                <a:gd name="T26" fmla="*/ 61 w 98"/>
                <a:gd name="T27" fmla="*/ 40 h 52"/>
                <a:gd name="T28" fmla="*/ 61 w 98"/>
                <a:gd name="T29" fmla="*/ 30 h 52"/>
                <a:gd name="T30" fmla="*/ 7 w 98"/>
                <a:gd name="T31" fmla="*/ 3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" h="52">
                  <a:moveTo>
                    <a:pt x="54" y="52"/>
                  </a:moveTo>
                  <a:cubicBezTo>
                    <a:pt x="98" y="26"/>
                    <a:pt x="98" y="26"/>
                    <a:pt x="98" y="2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11"/>
                    <a:pt x="54" y="15"/>
                  </a:cubicBezTo>
                  <a:cubicBezTo>
                    <a:pt x="48" y="15"/>
                    <a:pt x="0" y="15"/>
                    <a:pt x="0" y="1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48" y="36"/>
                    <a:pt x="54" y="36"/>
                  </a:cubicBezTo>
                  <a:cubicBezTo>
                    <a:pt x="54" y="40"/>
                    <a:pt x="54" y="52"/>
                    <a:pt x="54" y="52"/>
                  </a:cubicBezTo>
                  <a:close/>
                  <a:moveTo>
                    <a:pt x="7" y="30"/>
                  </a:moveTo>
                  <a:cubicBezTo>
                    <a:pt x="7" y="27"/>
                    <a:pt x="7" y="24"/>
                    <a:pt x="7" y="22"/>
                  </a:cubicBezTo>
                  <a:cubicBezTo>
                    <a:pt x="13" y="22"/>
                    <a:pt x="61" y="22"/>
                    <a:pt x="61" y="22"/>
                  </a:cubicBezTo>
                  <a:cubicBezTo>
                    <a:pt x="61" y="22"/>
                    <a:pt x="61" y="15"/>
                    <a:pt x="61" y="11"/>
                  </a:cubicBezTo>
                  <a:cubicBezTo>
                    <a:pt x="67" y="15"/>
                    <a:pt x="80" y="22"/>
                    <a:pt x="86" y="26"/>
                  </a:cubicBezTo>
                  <a:cubicBezTo>
                    <a:pt x="80" y="29"/>
                    <a:pt x="67" y="37"/>
                    <a:pt x="61" y="40"/>
                  </a:cubicBezTo>
                  <a:cubicBezTo>
                    <a:pt x="61" y="37"/>
                    <a:pt x="61" y="30"/>
                    <a:pt x="61" y="30"/>
                  </a:cubicBezTo>
                  <a:cubicBezTo>
                    <a:pt x="61" y="30"/>
                    <a:pt x="13" y="30"/>
                    <a:pt x="7" y="3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/>
            <p:cNvSpPr>
              <a:spLocks noEditPoints="1"/>
            </p:cNvSpPr>
            <p:nvPr userDrawn="1"/>
          </p:nvSpPr>
          <p:spPr bwMode="auto">
            <a:xfrm>
              <a:off x="5943600" y="1395049"/>
              <a:ext cx="356896" cy="187991"/>
            </a:xfrm>
            <a:custGeom>
              <a:avLst/>
              <a:gdLst>
                <a:gd name="T0" fmla="*/ 43 w 112"/>
                <a:gd name="T1" fmla="*/ 46 h 59"/>
                <a:gd name="T2" fmla="*/ 15 w 112"/>
                <a:gd name="T3" fmla="*/ 30 h 59"/>
                <a:gd name="T4" fmla="*/ 43 w 112"/>
                <a:gd name="T5" fmla="*/ 13 h 59"/>
                <a:gd name="T6" fmla="*/ 43 w 112"/>
                <a:gd name="T7" fmla="*/ 25 h 59"/>
                <a:gd name="T8" fmla="*/ 104 w 112"/>
                <a:gd name="T9" fmla="*/ 25 h 59"/>
                <a:gd name="T10" fmla="*/ 104 w 112"/>
                <a:gd name="T11" fmla="*/ 34 h 59"/>
                <a:gd name="T12" fmla="*/ 43 w 112"/>
                <a:gd name="T13" fmla="*/ 34 h 59"/>
                <a:gd name="T14" fmla="*/ 43 w 112"/>
                <a:gd name="T15" fmla="*/ 46 h 59"/>
                <a:gd name="T16" fmla="*/ 50 w 112"/>
                <a:gd name="T17" fmla="*/ 0 h 59"/>
                <a:gd name="T18" fmla="*/ 0 w 112"/>
                <a:gd name="T19" fmla="*/ 30 h 59"/>
                <a:gd name="T20" fmla="*/ 50 w 112"/>
                <a:gd name="T21" fmla="*/ 59 h 59"/>
                <a:gd name="T22" fmla="*/ 50 w 112"/>
                <a:gd name="T23" fmla="*/ 42 h 59"/>
                <a:gd name="T24" fmla="*/ 112 w 112"/>
                <a:gd name="T25" fmla="*/ 42 h 59"/>
                <a:gd name="T26" fmla="*/ 112 w 112"/>
                <a:gd name="T27" fmla="*/ 17 h 59"/>
                <a:gd name="T28" fmla="*/ 50 w 112"/>
                <a:gd name="T29" fmla="*/ 17 h 59"/>
                <a:gd name="T30" fmla="*/ 50 w 112"/>
                <a:gd name="T3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" h="59">
                  <a:moveTo>
                    <a:pt x="43" y="46"/>
                  </a:moveTo>
                  <a:cubicBezTo>
                    <a:pt x="36" y="42"/>
                    <a:pt x="21" y="34"/>
                    <a:pt x="15" y="30"/>
                  </a:cubicBezTo>
                  <a:cubicBezTo>
                    <a:pt x="21" y="26"/>
                    <a:pt x="36" y="17"/>
                    <a:pt x="43" y="13"/>
                  </a:cubicBezTo>
                  <a:cubicBezTo>
                    <a:pt x="43" y="17"/>
                    <a:pt x="43" y="25"/>
                    <a:pt x="43" y="25"/>
                  </a:cubicBezTo>
                  <a:cubicBezTo>
                    <a:pt x="43" y="25"/>
                    <a:pt x="98" y="25"/>
                    <a:pt x="104" y="25"/>
                  </a:cubicBezTo>
                  <a:cubicBezTo>
                    <a:pt x="104" y="28"/>
                    <a:pt x="104" y="31"/>
                    <a:pt x="104" y="34"/>
                  </a:cubicBezTo>
                  <a:cubicBezTo>
                    <a:pt x="98" y="34"/>
                    <a:pt x="43" y="34"/>
                    <a:pt x="43" y="34"/>
                  </a:cubicBezTo>
                  <a:cubicBezTo>
                    <a:pt x="43" y="34"/>
                    <a:pt x="43" y="42"/>
                    <a:pt x="43" y="46"/>
                  </a:cubicBezTo>
                  <a:moveTo>
                    <a:pt x="50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50" y="59"/>
                    <a:pt x="50" y="46"/>
                    <a:pt x="50" y="42"/>
                  </a:cubicBezTo>
                  <a:cubicBezTo>
                    <a:pt x="57" y="42"/>
                    <a:pt x="112" y="42"/>
                    <a:pt x="112" y="42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57" y="17"/>
                    <a:pt x="50" y="17"/>
                  </a:cubicBezTo>
                  <a:cubicBezTo>
                    <a:pt x="50" y="13"/>
                    <a:pt x="50" y="0"/>
                    <a:pt x="50" y="0"/>
                  </a:cubicBezTo>
                </a:path>
              </a:pathLst>
            </a:custGeom>
            <a:gradFill rotWithShape="1"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 userDrawn="1"/>
          </p:nvSpPr>
          <p:spPr bwMode="auto">
            <a:xfrm>
              <a:off x="8577901" y="1038186"/>
              <a:ext cx="261299" cy="229411"/>
            </a:xfrm>
            <a:custGeom>
              <a:avLst/>
              <a:gdLst>
                <a:gd name="T0" fmla="*/ 89238 w 261339"/>
                <a:gd name="T1" fmla="*/ 188036 h 229468"/>
                <a:gd name="T2" fmla="*/ 44619 w 261339"/>
                <a:gd name="T3" fmla="*/ 114734 h 229468"/>
                <a:gd name="T4" fmla="*/ 89238 w 261339"/>
                <a:gd name="T5" fmla="*/ 38244 h 229468"/>
                <a:gd name="T6" fmla="*/ 175289 w 261339"/>
                <a:gd name="T7" fmla="*/ 38244 h 229468"/>
                <a:gd name="T8" fmla="*/ 216721 w 261339"/>
                <a:gd name="T9" fmla="*/ 114734 h 229468"/>
                <a:gd name="T10" fmla="*/ 175289 w 261339"/>
                <a:gd name="T11" fmla="*/ 188036 h 229468"/>
                <a:gd name="T12" fmla="*/ 89238 w 261339"/>
                <a:gd name="T13" fmla="*/ 188036 h 229468"/>
                <a:gd name="T14" fmla="*/ 197598 w 261339"/>
                <a:gd name="T15" fmla="*/ 0 h 229468"/>
                <a:gd name="T16" fmla="*/ 63741 w 261339"/>
                <a:gd name="T17" fmla="*/ 0 h 229468"/>
                <a:gd name="T18" fmla="*/ 0 w 261339"/>
                <a:gd name="T19" fmla="*/ 114734 h 229468"/>
                <a:gd name="T20" fmla="*/ 63741 w 261339"/>
                <a:gd name="T21" fmla="*/ 229468 h 229468"/>
                <a:gd name="T22" fmla="*/ 197598 w 261339"/>
                <a:gd name="T23" fmla="*/ 229468 h 229468"/>
                <a:gd name="T24" fmla="*/ 261339 w 261339"/>
                <a:gd name="T25" fmla="*/ 114734 h 229468"/>
                <a:gd name="T26" fmla="*/ 197598 w 261339"/>
                <a:gd name="T27" fmla="*/ 0 h 229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1339" h="229468">
                  <a:moveTo>
                    <a:pt x="89238" y="188036"/>
                  </a:moveTo>
                  <a:lnTo>
                    <a:pt x="44619" y="114734"/>
                  </a:lnTo>
                  <a:lnTo>
                    <a:pt x="89238" y="38244"/>
                  </a:lnTo>
                  <a:lnTo>
                    <a:pt x="175289" y="38244"/>
                  </a:lnTo>
                  <a:lnTo>
                    <a:pt x="216721" y="114734"/>
                  </a:lnTo>
                  <a:lnTo>
                    <a:pt x="175289" y="188036"/>
                  </a:lnTo>
                  <a:lnTo>
                    <a:pt x="89238" y="188036"/>
                  </a:lnTo>
                  <a:moveTo>
                    <a:pt x="197598" y="0"/>
                  </a:moveTo>
                  <a:lnTo>
                    <a:pt x="63741" y="0"/>
                  </a:lnTo>
                  <a:lnTo>
                    <a:pt x="0" y="114734"/>
                  </a:lnTo>
                  <a:lnTo>
                    <a:pt x="63741" y="229468"/>
                  </a:lnTo>
                  <a:lnTo>
                    <a:pt x="197598" y="229468"/>
                  </a:lnTo>
                  <a:lnTo>
                    <a:pt x="261339" y="114734"/>
                  </a:lnTo>
                  <a:lnTo>
                    <a:pt x="197598" y="0"/>
                  </a:lnTo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8839200" y="942597"/>
              <a:ext cx="210314" cy="181617"/>
            </a:xfrm>
            <a:custGeom>
              <a:avLst/>
              <a:gdLst>
                <a:gd name="T0" fmla="*/ 70115 w 210346"/>
                <a:gd name="T1" fmla="*/ 149792 h 181662"/>
                <a:gd name="T2" fmla="*/ 38244 w 210346"/>
                <a:gd name="T3" fmla="*/ 92425 h 181662"/>
                <a:gd name="T4" fmla="*/ 70115 w 210346"/>
                <a:gd name="T5" fmla="*/ 31870 h 181662"/>
                <a:gd name="T6" fmla="*/ 140230 w 210346"/>
                <a:gd name="T7" fmla="*/ 31870 h 181662"/>
                <a:gd name="T8" fmla="*/ 175288 w 210346"/>
                <a:gd name="T9" fmla="*/ 92425 h 181662"/>
                <a:gd name="T10" fmla="*/ 140230 w 210346"/>
                <a:gd name="T11" fmla="*/ 149792 h 181662"/>
                <a:gd name="T12" fmla="*/ 70115 w 210346"/>
                <a:gd name="T13" fmla="*/ 149792 h 181662"/>
                <a:gd name="T14" fmla="*/ 159353 w 210346"/>
                <a:gd name="T15" fmla="*/ 0 h 181662"/>
                <a:gd name="T16" fmla="*/ 54180 w 210346"/>
                <a:gd name="T17" fmla="*/ 0 h 181662"/>
                <a:gd name="T18" fmla="*/ 0 w 210346"/>
                <a:gd name="T19" fmla="*/ 92425 h 181662"/>
                <a:gd name="T20" fmla="*/ 54180 w 210346"/>
                <a:gd name="T21" fmla="*/ 181662 h 181662"/>
                <a:gd name="T22" fmla="*/ 159353 w 210346"/>
                <a:gd name="T23" fmla="*/ 181662 h 181662"/>
                <a:gd name="T24" fmla="*/ 210346 w 210346"/>
                <a:gd name="T25" fmla="*/ 92425 h 181662"/>
                <a:gd name="T26" fmla="*/ 159353 w 210346"/>
                <a:gd name="T27" fmla="*/ 0 h 181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0346" h="181662">
                  <a:moveTo>
                    <a:pt x="70115" y="149792"/>
                  </a:moveTo>
                  <a:lnTo>
                    <a:pt x="38244" y="92425"/>
                  </a:lnTo>
                  <a:lnTo>
                    <a:pt x="70115" y="31870"/>
                  </a:lnTo>
                  <a:lnTo>
                    <a:pt x="140230" y="31870"/>
                  </a:lnTo>
                  <a:lnTo>
                    <a:pt x="175288" y="92425"/>
                  </a:lnTo>
                  <a:lnTo>
                    <a:pt x="140230" y="149792"/>
                  </a:lnTo>
                  <a:lnTo>
                    <a:pt x="70115" y="149792"/>
                  </a:lnTo>
                  <a:moveTo>
                    <a:pt x="159353" y="0"/>
                  </a:moveTo>
                  <a:lnTo>
                    <a:pt x="54180" y="0"/>
                  </a:lnTo>
                  <a:lnTo>
                    <a:pt x="0" y="92425"/>
                  </a:lnTo>
                  <a:lnTo>
                    <a:pt x="54180" y="181662"/>
                  </a:lnTo>
                  <a:lnTo>
                    <a:pt x="159353" y="181662"/>
                  </a:lnTo>
                  <a:lnTo>
                    <a:pt x="210346" y="92425"/>
                  </a:lnTo>
                  <a:lnTo>
                    <a:pt x="159353" y="0"/>
                  </a:lnTo>
                </a:path>
              </a:pathLst>
            </a:custGeom>
            <a:gradFill rotWithShape="1"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EditPoints="1"/>
            </p:cNvSpPr>
            <p:nvPr/>
          </p:nvSpPr>
          <p:spPr bwMode="auto">
            <a:xfrm>
              <a:off x="8683058" y="878871"/>
              <a:ext cx="156142" cy="137010"/>
            </a:xfrm>
            <a:custGeom>
              <a:avLst/>
              <a:gdLst>
                <a:gd name="T0" fmla="*/ 54180 w 156166"/>
                <a:gd name="T1" fmla="*/ 111548 h 137044"/>
                <a:gd name="T2" fmla="*/ 28683 w 156166"/>
                <a:gd name="T3" fmla="*/ 70116 h 137044"/>
                <a:gd name="T4" fmla="*/ 54180 w 156166"/>
                <a:gd name="T5" fmla="*/ 25497 h 137044"/>
                <a:gd name="T6" fmla="*/ 105173 w 156166"/>
                <a:gd name="T7" fmla="*/ 25497 h 137044"/>
                <a:gd name="T8" fmla="*/ 130669 w 156166"/>
                <a:gd name="T9" fmla="*/ 70116 h 137044"/>
                <a:gd name="T10" fmla="*/ 105173 w 156166"/>
                <a:gd name="T11" fmla="*/ 111548 h 137044"/>
                <a:gd name="T12" fmla="*/ 54180 w 156166"/>
                <a:gd name="T13" fmla="*/ 111548 h 137044"/>
                <a:gd name="T14" fmla="*/ 117921 w 156166"/>
                <a:gd name="T15" fmla="*/ 0 h 137044"/>
                <a:gd name="T16" fmla="*/ 38245 w 156166"/>
                <a:gd name="T17" fmla="*/ 0 h 137044"/>
                <a:gd name="T18" fmla="*/ 0 w 156166"/>
                <a:gd name="T19" fmla="*/ 70116 h 137044"/>
                <a:gd name="T20" fmla="*/ 38245 w 156166"/>
                <a:gd name="T21" fmla="*/ 137044 h 137044"/>
                <a:gd name="T22" fmla="*/ 117921 w 156166"/>
                <a:gd name="T23" fmla="*/ 137044 h 137044"/>
                <a:gd name="T24" fmla="*/ 156166 w 156166"/>
                <a:gd name="T25" fmla="*/ 70116 h 137044"/>
                <a:gd name="T26" fmla="*/ 117921 w 156166"/>
                <a:gd name="T27" fmla="*/ 0 h 137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166" h="137044">
                  <a:moveTo>
                    <a:pt x="54180" y="111548"/>
                  </a:moveTo>
                  <a:lnTo>
                    <a:pt x="28683" y="70116"/>
                  </a:lnTo>
                  <a:lnTo>
                    <a:pt x="54180" y="25497"/>
                  </a:lnTo>
                  <a:lnTo>
                    <a:pt x="105173" y="25497"/>
                  </a:lnTo>
                  <a:lnTo>
                    <a:pt x="130669" y="70116"/>
                  </a:lnTo>
                  <a:lnTo>
                    <a:pt x="105173" y="111548"/>
                  </a:lnTo>
                  <a:lnTo>
                    <a:pt x="54180" y="111548"/>
                  </a:lnTo>
                  <a:moveTo>
                    <a:pt x="117921" y="0"/>
                  </a:moveTo>
                  <a:lnTo>
                    <a:pt x="38245" y="0"/>
                  </a:lnTo>
                  <a:lnTo>
                    <a:pt x="0" y="70116"/>
                  </a:lnTo>
                  <a:lnTo>
                    <a:pt x="38245" y="137044"/>
                  </a:lnTo>
                  <a:lnTo>
                    <a:pt x="117921" y="137044"/>
                  </a:lnTo>
                  <a:lnTo>
                    <a:pt x="156166" y="70116"/>
                  </a:lnTo>
                  <a:lnTo>
                    <a:pt x="117921" y="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8145523" y="601665"/>
              <a:ext cx="229434" cy="328186"/>
            </a:xfrm>
            <a:custGeom>
              <a:avLst/>
              <a:gdLst>
                <a:gd name="T0" fmla="*/ 0 w 229469"/>
                <a:gd name="T1" fmla="*/ 98799 h 328267"/>
                <a:gd name="T2" fmla="*/ 57368 w 229469"/>
                <a:gd name="T3" fmla="*/ 197598 h 328267"/>
                <a:gd name="T4" fmla="*/ 172102 w 229469"/>
                <a:gd name="T5" fmla="*/ 197598 h 328267"/>
                <a:gd name="T6" fmla="*/ 229469 w 229469"/>
                <a:gd name="T7" fmla="*/ 98799 h 328267"/>
                <a:gd name="T8" fmla="*/ 172102 w 229469"/>
                <a:gd name="T9" fmla="*/ 0 h 328267"/>
                <a:gd name="T10" fmla="*/ 57368 w 229469"/>
                <a:gd name="T11" fmla="*/ 0 h 328267"/>
                <a:gd name="T12" fmla="*/ 0 w 229469"/>
                <a:gd name="T13" fmla="*/ 98799 h 328267"/>
                <a:gd name="T14" fmla="*/ 41432 w 229469"/>
                <a:gd name="T15" fmla="*/ 98799 h 328267"/>
                <a:gd name="T16" fmla="*/ 79677 w 229469"/>
                <a:gd name="T17" fmla="*/ 31871 h 328267"/>
                <a:gd name="T18" fmla="*/ 152980 w 229469"/>
                <a:gd name="T19" fmla="*/ 31871 h 328267"/>
                <a:gd name="T20" fmla="*/ 191224 w 229469"/>
                <a:gd name="T21" fmla="*/ 98799 h 328267"/>
                <a:gd name="T22" fmla="*/ 152980 w 229469"/>
                <a:gd name="T23" fmla="*/ 162540 h 328267"/>
                <a:gd name="T24" fmla="*/ 79677 w 229469"/>
                <a:gd name="T25" fmla="*/ 162540 h 328267"/>
                <a:gd name="T26" fmla="*/ 41432 w 229469"/>
                <a:gd name="T27" fmla="*/ 98799 h 328267"/>
                <a:gd name="T28" fmla="*/ 146605 w 229469"/>
                <a:gd name="T29" fmla="*/ 296397 h 328267"/>
                <a:gd name="T30" fmla="*/ 86051 w 229469"/>
                <a:gd name="T31" fmla="*/ 296397 h 328267"/>
                <a:gd name="T32" fmla="*/ 86051 w 229469"/>
                <a:gd name="T33" fmla="*/ 328267 h 328267"/>
                <a:gd name="T34" fmla="*/ 146605 w 229469"/>
                <a:gd name="T35" fmla="*/ 328267 h 328267"/>
                <a:gd name="T36" fmla="*/ 146605 w 229469"/>
                <a:gd name="T37" fmla="*/ 296397 h 328267"/>
                <a:gd name="T38" fmla="*/ 172102 w 229469"/>
                <a:gd name="T39" fmla="*/ 213533 h 328267"/>
                <a:gd name="T40" fmla="*/ 57368 w 229469"/>
                <a:gd name="T41" fmla="*/ 213533 h 328267"/>
                <a:gd name="T42" fmla="*/ 57368 w 229469"/>
                <a:gd name="T43" fmla="*/ 242217 h 328267"/>
                <a:gd name="T44" fmla="*/ 172102 w 229469"/>
                <a:gd name="T45" fmla="*/ 242217 h 328267"/>
                <a:gd name="T46" fmla="*/ 172102 w 229469"/>
                <a:gd name="T47" fmla="*/ 213533 h 328267"/>
                <a:gd name="T48" fmla="*/ 172102 w 229469"/>
                <a:gd name="T49" fmla="*/ 254965 h 328267"/>
                <a:gd name="T50" fmla="*/ 57368 w 229469"/>
                <a:gd name="T51" fmla="*/ 254965 h 328267"/>
                <a:gd name="T52" fmla="*/ 57368 w 229469"/>
                <a:gd name="T53" fmla="*/ 286836 h 328267"/>
                <a:gd name="T54" fmla="*/ 172102 w 229469"/>
                <a:gd name="T55" fmla="*/ 286836 h 328267"/>
                <a:gd name="T56" fmla="*/ 172102 w 229469"/>
                <a:gd name="T57" fmla="*/ 254965 h 328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9469" h="328267">
                  <a:moveTo>
                    <a:pt x="0" y="98799"/>
                  </a:moveTo>
                  <a:lnTo>
                    <a:pt x="57368" y="197598"/>
                  </a:lnTo>
                  <a:lnTo>
                    <a:pt x="172102" y="197598"/>
                  </a:lnTo>
                  <a:lnTo>
                    <a:pt x="229469" y="98799"/>
                  </a:lnTo>
                  <a:lnTo>
                    <a:pt x="172102" y="0"/>
                  </a:lnTo>
                  <a:lnTo>
                    <a:pt x="57368" y="0"/>
                  </a:lnTo>
                  <a:lnTo>
                    <a:pt x="0" y="98799"/>
                  </a:lnTo>
                  <a:close/>
                  <a:moveTo>
                    <a:pt x="41432" y="98799"/>
                  </a:moveTo>
                  <a:lnTo>
                    <a:pt x="79677" y="31871"/>
                  </a:lnTo>
                  <a:lnTo>
                    <a:pt x="152980" y="31871"/>
                  </a:lnTo>
                  <a:lnTo>
                    <a:pt x="191224" y="98799"/>
                  </a:lnTo>
                  <a:lnTo>
                    <a:pt x="152980" y="162540"/>
                  </a:lnTo>
                  <a:lnTo>
                    <a:pt x="79677" y="162540"/>
                  </a:lnTo>
                  <a:lnTo>
                    <a:pt x="41432" y="98799"/>
                  </a:lnTo>
                  <a:close/>
                  <a:moveTo>
                    <a:pt x="146605" y="296397"/>
                  </a:moveTo>
                  <a:lnTo>
                    <a:pt x="86051" y="296397"/>
                  </a:lnTo>
                  <a:lnTo>
                    <a:pt x="86051" y="328267"/>
                  </a:lnTo>
                  <a:lnTo>
                    <a:pt x="146605" y="328267"/>
                  </a:lnTo>
                  <a:lnTo>
                    <a:pt x="146605" y="296397"/>
                  </a:lnTo>
                  <a:close/>
                  <a:moveTo>
                    <a:pt x="172102" y="213533"/>
                  </a:moveTo>
                  <a:lnTo>
                    <a:pt x="57368" y="213533"/>
                  </a:lnTo>
                  <a:lnTo>
                    <a:pt x="57368" y="242217"/>
                  </a:lnTo>
                  <a:lnTo>
                    <a:pt x="172102" y="242217"/>
                  </a:lnTo>
                  <a:lnTo>
                    <a:pt x="172102" y="213533"/>
                  </a:lnTo>
                  <a:close/>
                  <a:moveTo>
                    <a:pt x="172102" y="254965"/>
                  </a:moveTo>
                  <a:lnTo>
                    <a:pt x="57368" y="254965"/>
                  </a:lnTo>
                  <a:lnTo>
                    <a:pt x="57368" y="286836"/>
                  </a:lnTo>
                  <a:lnTo>
                    <a:pt x="172102" y="286836"/>
                  </a:lnTo>
                  <a:lnTo>
                    <a:pt x="172102" y="254965"/>
                  </a:ln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 userDrawn="1"/>
          </p:nvSpPr>
          <p:spPr bwMode="auto">
            <a:xfrm>
              <a:off x="7791813" y="254361"/>
              <a:ext cx="254926" cy="251716"/>
            </a:xfrm>
            <a:custGeom>
              <a:avLst/>
              <a:gdLst>
                <a:gd name="T0" fmla="*/ 0 w 80"/>
                <a:gd name="T1" fmla="*/ 40 h 79"/>
                <a:gd name="T2" fmla="*/ 80 w 80"/>
                <a:gd name="T3" fmla="*/ 40 h 79"/>
                <a:gd name="T4" fmla="*/ 5 w 80"/>
                <a:gd name="T5" fmla="*/ 42 h 79"/>
                <a:gd name="T6" fmla="*/ 19 w 80"/>
                <a:gd name="T7" fmla="*/ 54 h 79"/>
                <a:gd name="T8" fmla="*/ 5 w 80"/>
                <a:gd name="T9" fmla="*/ 42 h 79"/>
                <a:gd name="T10" fmla="*/ 43 w 80"/>
                <a:gd name="T11" fmla="*/ 5 h 79"/>
                <a:gd name="T12" fmla="*/ 43 w 80"/>
                <a:gd name="T13" fmla="*/ 19 h 79"/>
                <a:gd name="T14" fmla="*/ 57 w 80"/>
                <a:gd name="T15" fmla="*/ 37 h 79"/>
                <a:gd name="T16" fmla="*/ 43 w 80"/>
                <a:gd name="T17" fmla="*/ 24 h 79"/>
                <a:gd name="T18" fmla="*/ 38 w 80"/>
                <a:gd name="T19" fmla="*/ 5 h 79"/>
                <a:gd name="T20" fmla="*/ 26 w 80"/>
                <a:gd name="T21" fmla="*/ 19 h 79"/>
                <a:gd name="T22" fmla="*/ 38 w 80"/>
                <a:gd name="T23" fmla="*/ 24 h 79"/>
                <a:gd name="T24" fmla="*/ 23 w 80"/>
                <a:gd name="T25" fmla="*/ 37 h 79"/>
                <a:gd name="T26" fmla="*/ 38 w 80"/>
                <a:gd name="T27" fmla="*/ 24 h 79"/>
                <a:gd name="T28" fmla="*/ 5 w 80"/>
                <a:gd name="T29" fmla="*/ 37 h 79"/>
                <a:gd name="T30" fmla="*/ 19 w 80"/>
                <a:gd name="T31" fmla="*/ 24 h 79"/>
                <a:gd name="T32" fmla="*/ 23 w 80"/>
                <a:gd name="T33" fmla="*/ 42 h 79"/>
                <a:gd name="T34" fmla="*/ 38 w 80"/>
                <a:gd name="T35" fmla="*/ 54 h 79"/>
                <a:gd name="T36" fmla="*/ 23 w 80"/>
                <a:gd name="T37" fmla="*/ 42 h 79"/>
                <a:gd name="T38" fmla="*/ 38 w 80"/>
                <a:gd name="T39" fmla="*/ 74 h 79"/>
                <a:gd name="T40" fmla="*/ 38 w 80"/>
                <a:gd name="T41" fmla="*/ 59 h 79"/>
                <a:gd name="T42" fmla="*/ 43 w 80"/>
                <a:gd name="T43" fmla="*/ 59 h 79"/>
                <a:gd name="T44" fmla="*/ 43 w 80"/>
                <a:gd name="T45" fmla="*/ 74 h 79"/>
                <a:gd name="T46" fmla="*/ 43 w 80"/>
                <a:gd name="T47" fmla="*/ 42 h 79"/>
                <a:gd name="T48" fmla="*/ 56 w 80"/>
                <a:gd name="T49" fmla="*/ 54 h 79"/>
                <a:gd name="T50" fmla="*/ 62 w 80"/>
                <a:gd name="T51" fmla="*/ 42 h 79"/>
                <a:gd name="T52" fmla="*/ 72 w 80"/>
                <a:gd name="T53" fmla="*/ 54 h 79"/>
                <a:gd name="T54" fmla="*/ 62 w 80"/>
                <a:gd name="T55" fmla="*/ 42 h 79"/>
                <a:gd name="T56" fmla="*/ 61 w 80"/>
                <a:gd name="T57" fmla="*/ 24 h 79"/>
                <a:gd name="T58" fmla="*/ 75 w 80"/>
                <a:gd name="T59" fmla="*/ 37 h 79"/>
                <a:gd name="T60" fmla="*/ 69 w 80"/>
                <a:gd name="T61" fmla="*/ 19 h 79"/>
                <a:gd name="T62" fmla="*/ 53 w 80"/>
                <a:gd name="T63" fmla="*/ 7 h 79"/>
                <a:gd name="T64" fmla="*/ 27 w 80"/>
                <a:gd name="T65" fmla="*/ 7 h 79"/>
                <a:gd name="T66" fmla="*/ 12 w 80"/>
                <a:gd name="T67" fmla="*/ 19 h 79"/>
                <a:gd name="T68" fmla="*/ 11 w 80"/>
                <a:gd name="T69" fmla="*/ 59 h 79"/>
                <a:gd name="T70" fmla="*/ 27 w 80"/>
                <a:gd name="T71" fmla="*/ 72 h 79"/>
                <a:gd name="T72" fmla="*/ 53 w 80"/>
                <a:gd name="T73" fmla="*/ 72 h 79"/>
                <a:gd name="T74" fmla="*/ 69 w 80"/>
                <a:gd name="T75" fmla="*/ 5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" h="79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79"/>
                    <a:pt x="40" y="79"/>
                  </a:cubicBezTo>
                  <a:cubicBezTo>
                    <a:pt x="62" y="79"/>
                    <a:pt x="80" y="62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lose/>
                  <a:moveTo>
                    <a:pt x="5" y="42"/>
                  </a:moveTo>
                  <a:cubicBezTo>
                    <a:pt x="18" y="42"/>
                    <a:pt x="18" y="42"/>
                    <a:pt x="18" y="42"/>
                  </a:cubicBezTo>
                  <a:cubicBezTo>
                    <a:pt x="18" y="46"/>
                    <a:pt x="18" y="50"/>
                    <a:pt x="19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7" y="50"/>
                    <a:pt x="6" y="46"/>
                    <a:pt x="5" y="42"/>
                  </a:cubicBezTo>
                  <a:close/>
                  <a:moveTo>
                    <a:pt x="43" y="19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7" y="6"/>
                    <a:pt x="52" y="12"/>
                    <a:pt x="54" y="19"/>
                  </a:cubicBezTo>
                  <a:lnTo>
                    <a:pt x="43" y="19"/>
                  </a:lnTo>
                  <a:close/>
                  <a:moveTo>
                    <a:pt x="56" y="24"/>
                  </a:moveTo>
                  <a:cubicBezTo>
                    <a:pt x="57" y="28"/>
                    <a:pt x="57" y="33"/>
                    <a:pt x="57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24"/>
                    <a:pt x="43" y="24"/>
                    <a:pt x="43" y="24"/>
                  </a:cubicBezTo>
                  <a:lnTo>
                    <a:pt x="56" y="24"/>
                  </a:lnTo>
                  <a:close/>
                  <a:moveTo>
                    <a:pt x="38" y="5"/>
                  </a:moveTo>
                  <a:cubicBezTo>
                    <a:pt x="38" y="19"/>
                    <a:pt x="38" y="19"/>
                    <a:pt x="38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9" y="12"/>
                    <a:pt x="33" y="6"/>
                    <a:pt x="38" y="5"/>
                  </a:cubicBezTo>
                  <a:close/>
                  <a:moveTo>
                    <a:pt x="38" y="24"/>
                  </a:moveTo>
                  <a:cubicBezTo>
                    <a:pt x="38" y="37"/>
                    <a:pt x="38" y="37"/>
                    <a:pt x="38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3"/>
                    <a:pt x="24" y="28"/>
                    <a:pt x="25" y="24"/>
                  </a:cubicBezTo>
                  <a:lnTo>
                    <a:pt x="38" y="24"/>
                  </a:lnTo>
                  <a:close/>
                  <a:moveTo>
                    <a:pt x="18" y="37"/>
                  </a:moveTo>
                  <a:cubicBezTo>
                    <a:pt x="5" y="37"/>
                    <a:pt x="5" y="37"/>
                    <a:pt x="5" y="37"/>
                  </a:cubicBezTo>
                  <a:cubicBezTo>
                    <a:pt x="6" y="33"/>
                    <a:pt x="7" y="28"/>
                    <a:pt x="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8"/>
                    <a:pt x="18" y="33"/>
                    <a:pt x="18" y="37"/>
                  </a:cubicBezTo>
                  <a:close/>
                  <a:moveTo>
                    <a:pt x="23" y="42"/>
                  </a:moveTo>
                  <a:cubicBezTo>
                    <a:pt x="38" y="42"/>
                    <a:pt x="38" y="42"/>
                    <a:pt x="38" y="42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3" y="50"/>
                    <a:pt x="23" y="46"/>
                    <a:pt x="23" y="42"/>
                  </a:cubicBezTo>
                  <a:close/>
                  <a:moveTo>
                    <a:pt x="38" y="59"/>
                  </a:moveTo>
                  <a:cubicBezTo>
                    <a:pt x="38" y="74"/>
                    <a:pt x="38" y="74"/>
                    <a:pt x="38" y="74"/>
                  </a:cubicBezTo>
                  <a:cubicBezTo>
                    <a:pt x="33" y="73"/>
                    <a:pt x="28" y="67"/>
                    <a:pt x="26" y="59"/>
                  </a:cubicBezTo>
                  <a:lnTo>
                    <a:pt x="38" y="59"/>
                  </a:lnTo>
                  <a:close/>
                  <a:moveTo>
                    <a:pt x="43" y="74"/>
                  </a:moveTo>
                  <a:cubicBezTo>
                    <a:pt x="43" y="59"/>
                    <a:pt x="43" y="59"/>
                    <a:pt x="43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2" y="67"/>
                    <a:pt x="47" y="73"/>
                    <a:pt x="43" y="74"/>
                  </a:cubicBezTo>
                  <a:close/>
                  <a:moveTo>
                    <a:pt x="43" y="54"/>
                  </a:moveTo>
                  <a:cubicBezTo>
                    <a:pt x="43" y="42"/>
                    <a:pt x="43" y="42"/>
                    <a:pt x="43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6"/>
                    <a:pt x="57" y="50"/>
                    <a:pt x="56" y="54"/>
                  </a:cubicBezTo>
                  <a:lnTo>
                    <a:pt x="43" y="54"/>
                  </a:lnTo>
                  <a:close/>
                  <a:moveTo>
                    <a:pt x="62" y="42"/>
                  </a:moveTo>
                  <a:cubicBezTo>
                    <a:pt x="75" y="42"/>
                    <a:pt x="75" y="42"/>
                    <a:pt x="75" y="42"/>
                  </a:cubicBezTo>
                  <a:cubicBezTo>
                    <a:pt x="75" y="46"/>
                    <a:pt x="74" y="50"/>
                    <a:pt x="72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2" y="50"/>
                    <a:pt x="62" y="46"/>
                    <a:pt x="62" y="42"/>
                  </a:cubicBezTo>
                  <a:close/>
                  <a:moveTo>
                    <a:pt x="62" y="37"/>
                  </a:moveTo>
                  <a:cubicBezTo>
                    <a:pt x="62" y="33"/>
                    <a:pt x="62" y="28"/>
                    <a:pt x="61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4" y="28"/>
                    <a:pt x="75" y="33"/>
                    <a:pt x="75" y="37"/>
                  </a:cubicBezTo>
                  <a:lnTo>
                    <a:pt x="62" y="37"/>
                  </a:lnTo>
                  <a:close/>
                  <a:moveTo>
                    <a:pt x="69" y="19"/>
                  </a:moveTo>
                  <a:cubicBezTo>
                    <a:pt x="59" y="19"/>
                    <a:pt x="59" y="19"/>
                    <a:pt x="59" y="19"/>
                  </a:cubicBezTo>
                  <a:cubicBezTo>
                    <a:pt x="58" y="15"/>
                    <a:pt x="56" y="10"/>
                    <a:pt x="53" y="7"/>
                  </a:cubicBezTo>
                  <a:cubicBezTo>
                    <a:pt x="60" y="10"/>
                    <a:pt x="65" y="14"/>
                    <a:pt x="69" y="19"/>
                  </a:cubicBezTo>
                  <a:close/>
                  <a:moveTo>
                    <a:pt x="27" y="7"/>
                  </a:moveTo>
                  <a:cubicBezTo>
                    <a:pt x="24" y="10"/>
                    <a:pt x="22" y="15"/>
                    <a:pt x="21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5" y="14"/>
                    <a:pt x="21" y="10"/>
                    <a:pt x="27" y="7"/>
                  </a:cubicBezTo>
                  <a:close/>
                  <a:moveTo>
                    <a:pt x="11" y="59"/>
                  </a:moveTo>
                  <a:cubicBezTo>
                    <a:pt x="21" y="59"/>
                    <a:pt x="21" y="59"/>
                    <a:pt x="21" y="59"/>
                  </a:cubicBezTo>
                  <a:cubicBezTo>
                    <a:pt x="22" y="64"/>
                    <a:pt x="24" y="69"/>
                    <a:pt x="27" y="72"/>
                  </a:cubicBezTo>
                  <a:cubicBezTo>
                    <a:pt x="20" y="69"/>
                    <a:pt x="15" y="65"/>
                    <a:pt x="11" y="59"/>
                  </a:cubicBezTo>
                  <a:close/>
                  <a:moveTo>
                    <a:pt x="53" y="72"/>
                  </a:moveTo>
                  <a:cubicBezTo>
                    <a:pt x="56" y="69"/>
                    <a:pt x="58" y="64"/>
                    <a:pt x="60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5" y="65"/>
                    <a:pt x="60" y="69"/>
                    <a:pt x="53" y="7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EditPoints="1"/>
            </p:cNvSpPr>
            <p:nvPr userDrawn="1"/>
          </p:nvSpPr>
          <p:spPr bwMode="auto">
            <a:xfrm>
              <a:off x="8585270" y="1305833"/>
              <a:ext cx="172076" cy="219853"/>
            </a:xfrm>
            <a:custGeom>
              <a:avLst/>
              <a:gdLst>
                <a:gd name="T0" fmla="*/ 127483 w 172102"/>
                <a:gd name="T1" fmla="*/ 0 h 219907"/>
                <a:gd name="T2" fmla="*/ 41432 w 172102"/>
                <a:gd name="T3" fmla="*/ 0 h 219907"/>
                <a:gd name="T4" fmla="*/ 0 w 172102"/>
                <a:gd name="T5" fmla="*/ 73303 h 219907"/>
                <a:gd name="T6" fmla="*/ 35058 w 172102"/>
                <a:gd name="T7" fmla="*/ 133857 h 219907"/>
                <a:gd name="T8" fmla="*/ 0 w 172102"/>
                <a:gd name="T9" fmla="*/ 194411 h 219907"/>
                <a:gd name="T10" fmla="*/ 15936 w 172102"/>
                <a:gd name="T11" fmla="*/ 219907 h 219907"/>
                <a:gd name="T12" fmla="*/ 60555 w 172102"/>
                <a:gd name="T13" fmla="*/ 146605 h 219907"/>
                <a:gd name="T14" fmla="*/ 127483 w 172102"/>
                <a:gd name="T15" fmla="*/ 146605 h 219907"/>
                <a:gd name="T16" fmla="*/ 172102 w 172102"/>
                <a:gd name="T17" fmla="*/ 73303 h 219907"/>
                <a:gd name="T18" fmla="*/ 127483 w 172102"/>
                <a:gd name="T19" fmla="*/ 0 h 219907"/>
                <a:gd name="T20" fmla="*/ 114735 w 172102"/>
                <a:gd name="T21" fmla="*/ 121108 h 219907"/>
                <a:gd name="T22" fmla="*/ 57367 w 172102"/>
                <a:gd name="T23" fmla="*/ 121108 h 219907"/>
                <a:gd name="T24" fmla="*/ 28684 w 172102"/>
                <a:gd name="T25" fmla="*/ 73303 h 219907"/>
                <a:gd name="T26" fmla="*/ 57367 w 172102"/>
                <a:gd name="T27" fmla="*/ 25497 h 219907"/>
                <a:gd name="T28" fmla="*/ 114735 w 172102"/>
                <a:gd name="T29" fmla="*/ 25497 h 219907"/>
                <a:gd name="T30" fmla="*/ 140231 w 172102"/>
                <a:gd name="T31" fmla="*/ 73303 h 219907"/>
                <a:gd name="T32" fmla="*/ 114735 w 172102"/>
                <a:gd name="T33" fmla="*/ 121108 h 219907"/>
                <a:gd name="T34" fmla="*/ 92425 w 172102"/>
                <a:gd name="T35" fmla="*/ 66928 h 219907"/>
                <a:gd name="T36" fmla="*/ 92425 w 172102"/>
                <a:gd name="T37" fmla="*/ 41432 h 219907"/>
                <a:gd name="T38" fmla="*/ 79677 w 172102"/>
                <a:gd name="T39" fmla="*/ 41432 h 219907"/>
                <a:gd name="T40" fmla="*/ 79677 w 172102"/>
                <a:gd name="T41" fmla="*/ 66928 h 219907"/>
                <a:gd name="T42" fmla="*/ 54180 w 172102"/>
                <a:gd name="T43" fmla="*/ 66928 h 219907"/>
                <a:gd name="T44" fmla="*/ 54180 w 172102"/>
                <a:gd name="T45" fmla="*/ 76490 h 219907"/>
                <a:gd name="T46" fmla="*/ 79677 w 172102"/>
                <a:gd name="T47" fmla="*/ 76490 h 219907"/>
                <a:gd name="T48" fmla="*/ 79677 w 172102"/>
                <a:gd name="T49" fmla="*/ 101986 h 219907"/>
                <a:gd name="T50" fmla="*/ 92425 w 172102"/>
                <a:gd name="T51" fmla="*/ 101986 h 219907"/>
                <a:gd name="T52" fmla="*/ 92425 w 172102"/>
                <a:gd name="T53" fmla="*/ 76490 h 219907"/>
                <a:gd name="T54" fmla="*/ 114735 w 172102"/>
                <a:gd name="T55" fmla="*/ 76490 h 219907"/>
                <a:gd name="T56" fmla="*/ 114735 w 172102"/>
                <a:gd name="T57" fmla="*/ 66928 h 219907"/>
                <a:gd name="T58" fmla="*/ 92425 w 172102"/>
                <a:gd name="T59" fmla="*/ 66928 h 219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2102" h="219907">
                  <a:moveTo>
                    <a:pt x="127483" y="0"/>
                  </a:moveTo>
                  <a:lnTo>
                    <a:pt x="41432" y="0"/>
                  </a:lnTo>
                  <a:lnTo>
                    <a:pt x="0" y="73303"/>
                  </a:lnTo>
                  <a:lnTo>
                    <a:pt x="35058" y="133857"/>
                  </a:lnTo>
                  <a:lnTo>
                    <a:pt x="0" y="194411"/>
                  </a:lnTo>
                  <a:lnTo>
                    <a:pt x="15936" y="219907"/>
                  </a:lnTo>
                  <a:lnTo>
                    <a:pt x="60555" y="146605"/>
                  </a:lnTo>
                  <a:lnTo>
                    <a:pt x="127483" y="146605"/>
                  </a:lnTo>
                  <a:lnTo>
                    <a:pt x="172102" y="73303"/>
                  </a:lnTo>
                  <a:lnTo>
                    <a:pt x="127483" y="0"/>
                  </a:lnTo>
                  <a:close/>
                  <a:moveTo>
                    <a:pt x="114735" y="121108"/>
                  </a:moveTo>
                  <a:lnTo>
                    <a:pt x="57367" y="121108"/>
                  </a:lnTo>
                  <a:lnTo>
                    <a:pt x="28684" y="73303"/>
                  </a:lnTo>
                  <a:lnTo>
                    <a:pt x="57367" y="25497"/>
                  </a:lnTo>
                  <a:lnTo>
                    <a:pt x="114735" y="25497"/>
                  </a:lnTo>
                  <a:lnTo>
                    <a:pt x="140231" y="73303"/>
                  </a:lnTo>
                  <a:lnTo>
                    <a:pt x="114735" y="121108"/>
                  </a:lnTo>
                  <a:close/>
                  <a:moveTo>
                    <a:pt x="92425" y="66928"/>
                  </a:moveTo>
                  <a:lnTo>
                    <a:pt x="92425" y="41432"/>
                  </a:lnTo>
                  <a:lnTo>
                    <a:pt x="79677" y="41432"/>
                  </a:lnTo>
                  <a:lnTo>
                    <a:pt x="79677" y="66928"/>
                  </a:lnTo>
                  <a:lnTo>
                    <a:pt x="54180" y="66928"/>
                  </a:lnTo>
                  <a:lnTo>
                    <a:pt x="54180" y="76490"/>
                  </a:lnTo>
                  <a:lnTo>
                    <a:pt x="79677" y="76490"/>
                  </a:lnTo>
                  <a:lnTo>
                    <a:pt x="79677" y="101986"/>
                  </a:lnTo>
                  <a:lnTo>
                    <a:pt x="92425" y="101986"/>
                  </a:lnTo>
                  <a:lnTo>
                    <a:pt x="92425" y="76490"/>
                  </a:lnTo>
                  <a:lnTo>
                    <a:pt x="114735" y="76490"/>
                  </a:lnTo>
                  <a:lnTo>
                    <a:pt x="114735" y="66928"/>
                  </a:lnTo>
                  <a:lnTo>
                    <a:pt x="92425" y="6692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828800"/>
            <a:ext cx="7696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257800" cy="10603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Content Page </a:t>
            </a:r>
            <a:br>
              <a:rPr lang="en-US" dirty="0" smtClean="0"/>
            </a:br>
            <a:r>
              <a:rPr lang="en-US" dirty="0" smtClean="0"/>
              <a:t>with Text and Photo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9" r:id="rId2"/>
    <p:sldLayoutId id="2147483717" r:id="rId3"/>
    <p:sldLayoutId id="2147483732" r:id="rId4"/>
    <p:sldLayoutId id="214748373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33400" y="5930573"/>
            <a:ext cx="8153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flipV="1">
            <a:off x="6380156" y="5930573"/>
            <a:ext cx="304800" cy="55539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3"/>
          <p:cNvGrpSpPr>
            <a:grpSpLocks/>
          </p:cNvGrpSpPr>
          <p:nvPr userDrawn="1"/>
        </p:nvGrpSpPr>
        <p:grpSpPr bwMode="auto">
          <a:xfrm>
            <a:off x="6881813" y="6055659"/>
            <a:ext cx="795337" cy="792162"/>
            <a:chOff x="104968557" y="112449118"/>
            <a:chExt cx="663118" cy="659930"/>
          </a:xfrm>
        </p:grpSpPr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105214039" y="112449118"/>
              <a:ext cx="417635" cy="325183"/>
            </a:xfrm>
            <a:custGeom>
              <a:avLst/>
              <a:gdLst>
                <a:gd name="T0" fmla="*/ 24 w 131"/>
                <a:gd name="T1" fmla="*/ 102 h 102"/>
                <a:gd name="T2" fmla="*/ 31 w 131"/>
                <a:gd name="T3" fmla="*/ 101 h 102"/>
                <a:gd name="T4" fmla="*/ 58 w 131"/>
                <a:gd name="T5" fmla="*/ 81 h 102"/>
                <a:gd name="T6" fmla="*/ 70 w 131"/>
                <a:gd name="T7" fmla="*/ 64 h 102"/>
                <a:gd name="T8" fmla="*/ 131 w 131"/>
                <a:gd name="T9" fmla="*/ 0 h 102"/>
                <a:gd name="T10" fmla="*/ 86 w 131"/>
                <a:gd name="T11" fmla="*/ 0 h 102"/>
                <a:gd name="T12" fmla="*/ 24 w 131"/>
                <a:gd name="T13" fmla="*/ 65 h 102"/>
                <a:gd name="T14" fmla="*/ 24 w 131"/>
                <a:gd name="T15" fmla="*/ 65 h 102"/>
                <a:gd name="T16" fmla="*/ 5 w 131"/>
                <a:gd name="T17" fmla="*/ 90 h 102"/>
                <a:gd name="T18" fmla="*/ 0 w 131"/>
                <a:gd name="T19" fmla="*/ 94 h 102"/>
                <a:gd name="T20" fmla="*/ 21 w 131"/>
                <a:gd name="T21" fmla="*/ 102 h 102"/>
                <a:gd name="T22" fmla="*/ 24 w 131"/>
                <a:gd name="T2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102">
                  <a:moveTo>
                    <a:pt x="24" y="102"/>
                  </a:moveTo>
                  <a:cubicBezTo>
                    <a:pt x="27" y="102"/>
                    <a:pt x="29" y="102"/>
                    <a:pt x="31" y="101"/>
                  </a:cubicBezTo>
                  <a:cubicBezTo>
                    <a:pt x="41" y="99"/>
                    <a:pt x="50" y="91"/>
                    <a:pt x="58" y="81"/>
                  </a:cubicBezTo>
                  <a:cubicBezTo>
                    <a:pt x="62" y="76"/>
                    <a:pt x="66" y="70"/>
                    <a:pt x="70" y="64"/>
                  </a:cubicBezTo>
                  <a:cubicBezTo>
                    <a:pt x="88" y="35"/>
                    <a:pt x="105" y="0"/>
                    <a:pt x="131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59" y="0"/>
                    <a:pt x="43" y="36"/>
                    <a:pt x="24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18" y="74"/>
                    <a:pt x="12" y="83"/>
                    <a:pt x="5" y="90"/>
                  </a:cubicBezTo>
                  <a:cubicBezTo>
                    <a:pt x="3" y="91"/>
                    <a:pt x="2" y="93"/>
                    <a:pt x="0" y="94"/>
                  </a:cubicBezTo>
                  <a:cubicBezTo>
                    <a:pt x="7" y="99"/>
                    <a:pt x="14" y="102"/>
                    <a:pt x="21" y="102"/>
                  </a:cubicBezTo>
                  <a:lnTo>
                    <a:pt x="24" y="10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04968557" y="112611708"/>
              <a:ext cx="312431" cy="162592"/>
            </a:xfrm>
            <a:custGeom>
              <a:avLst/>
              <a:gdLst>
                <a:gd name="T0" fmla="*/ 77 w 98"/>
                <a:gd name="T1" fmla="*/ 43 h 51"/>
                <a:gd name="T2" fmla="*/ 60 w 98"/>
                <a:gd name="T3" fmla="*/ 23 h 51"/>
                <a:gd name="T4" fmla="*/ 45 w 98"/>
                <a:gd name="T5" fmla="*/ 0 h 51"/>
                <a:gd name="T6" fmla="*/ 0 w 98"/>
                <a:gd name="T7" fmla="*/ 0 h 51"/>
                <a:gd name="T8" fmla="*/ 53 w 98"/>
                <a:gd name="T9" fmla="*/ 51 h 51"/>
                <a:gd name="T10" fmla="*/ 98 w 98"/>
                <a:gd name="T11" fmla="*/ 51 h 51"/>
                <a:gd name="T12" fmla="*/ 77 w 98"/>
                <a:gd name="T13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51">
                  <a:moveTo>
                    <a:pt x="77" y="43"/>
                  </a:moveTo>
                  <a:cubicBezTo>
                    <a:pt x="71" y="38"/>
                    <a:pt x="65" y="31"/>
                    <a:pt x="60" y="23"/>
                  </a:cubicBezTo>
                  <a:cubicBezTo>
                    <a:pt x="55" y="16"/>
                    <a:pt x="50" y="8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25"/>
                    <a:pt x="31" y="51"/>
                    <a:pt x="53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1" y="51"/>
                    <a:pt x="84" y="48"/>
                    <a:pt x="77" y="4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05214038" y="112783864"/>
              <a:ext cx="417637" cy="325184"/>
            </a:xfrm>
            <a:custGeom>
              <a:avLst/>
              <a:gdLst>
                <a:gd name="T0" fmla="*/ 24 w 131"/>
                <a:gd name="T1" fmla="*/ 0 h 102"/>
                <a:gd name="T2" fmla="*/ 31 w 131"/>
                <a:gd name="T3" fmla="*/ 1 h 102"/>
                <a:gd name="T4" fmla="*/ 58 w 131"/>
                <a:gd name="T5" fmla="*/ 21 h 102"/>
                <a:gd name="T6" fmla="*/ 70 w 131"/>
                <a:gd name="T7" fmla="*/ 38 h 102"/>
                <a:gd name="T8" fmla="*/ 131 w 131"/>
                <a:gd name="T9" fmla="*/ 102 h 102"/>
                <a:gd name="T10" fmla="*/ 86 w 131"/>
                <a:gd name="T11" fmla="*/ 102 h 102"/>
                <a:gd name="T12" fmla="*/ 24 w 131"/>
                <a:gd name="T13" fmla="*/ 37 h 102"/>
                <a:gd name="T14" fmla="*/ 24 w 131"/>
                <a:gd name="T15" fmla="*/ 37 h 102"/>
                <a:gd name="T16" fmla="*/ 5 w 131"/>
                <a:gd name="T17" fmla="*/ 12 h 102"/>
                <a:gd name="T18" fmla="*/ 0 w 131"/>
                <a:gd name="T19" fmla="*/ 8 h 102"/>
                <a:gd name="T20" fmla="*/ 21 w 131"/>
                <a:gd name="T21" fmla="*/ 0 h 102"/>
                <a:gd name="T22" fmla="*/ 24 w 131"/>
                <a:gd name="T2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102">
                  <a:moveTo>
                    <a:pt x="24" y="0"/>
                  </a:moveTo>
                  <a:cubicBezTo>
                    <a:pt x="27" y="0"/>
                    <a:pt x="29" y="0"/>
                    <a:pt x="31" y="1"/>
                  </a:cubicBezTo>
                  <a:cubicBezTo>
                    <a:pt x="41" y="3"/>
                    <a:pt x="50" y="11"/>
                    <a:pt x="58" y="21"/>
                  </a:cubicBezTo>
                  <a:cubicBezTo>
                    <a:pt x="62" y="26"/>
                    <a:pt x="66" y="32"/>
                    <a:pt x="70" y="38"/>
                  </a:cubicBezTo>
                  <a:cubicBezTo>
                    <a:pt x="88" y="67"/>
                    <a:pt x="105" y="102"/>
                    <a:pt x="131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59" y="102"/>
                    <a:pt x="43" y="6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18" y="27"/>
                    <a:pt x="12" y="19"/>
                    <a:pt x="5" y="12"/>
                  </a:cubicBezTo>
                  <a:cubicBezTo>
                    <a:pt x="3" y="11"/>
                    <a:pt x="2" y="9"/>
                    <a:pt x="0" y="8"/>
                  </a:cubicBezTo>
                  <a:cubicBezTo>
                    <a:pt x="7" y="3"/>
                    <a:pt x="14" y="0"/>
                    <a:pt x="21" y="0"/>
                  </a:cubicBez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04968558" y="112783865"/>
              <a:ext cx="312430" cy="162592"/>
            </a:xfrm>
            <a:custGeom>
              <a:avLst/>
              <a:gdLst>
                <a:gd name="T0" fmla="*/ 77 w 98"/>
                <a:gd name="T1" fmla="*/ 8 h 51"/>
                <a:gd name="T2" fmla="*/ 60 w 98"/>
                <a:gd name="T3" fmla="*/ 28 h 51"/>
                <a:gd name="T4" fmla="*/ 45 w 98"/>
                <a:gd name="T5" fmla="*/ 51 h 51"/>
                <a:gd name="T6" fmla="*/ 0 w 98"/>
                <a:gd name="T7" fmla="*/ 51 h 51"/>
                <a:gd name="T8" fmla="*/ 53 w 98"/>
                <a:gd name="T9" fmla="*/ 0 h 51"/>
                <a:gd name="T10" fmla="*/ 98 w 98"/>
                <a:gd name="T11" fmla="*/ 0 h 51"/>
                <a:gd name="T12" fmla="*/ 77 w 98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51">
                  <a:moveTo>
                    <a:pt x="77" y="8"/>
                  </a:moveTo>
                  <a:cubicBezTo>
                    <a:pt x="71" y="13"/>
                    <a:pt x="65" y="20"/>
                    <a:pt x="60" y="28"/>
                  </a:cubicBezTo>
                  <a:cubicBezTo>
                    <a:pt x="55" y="35"/>
                    <a:pt x="50" y="43"/>
                    <a:pt x="45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6" y="26"/>
                    <a:pt x="31" y="0"/>
                    <a:pt x="53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1" y="0"/>
                    <a:pt x="84" y="3"/>
                    <a:pt x="77" y="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</p:grpSp>
      <p:sp>
        <p:nvSpPr>
          <p:cNvPr id="11" name="Text Box 8"/>
          <p:cNvSpPr txBox="1">
            <a:spLocks noChangeArrowheads="1"/>
          </p:cNvSpPr>
          <p:nvPr userDrawn="1"/>
        </p:nvSpPr>
        <p:spPr bwMode="auto">
          <a:xfrm>
            <a:off x="7496175" y="6127095"/>
            <a:ext cx="1190625" cy="42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US" sz="900" b="1" i="1" dirty="0" smtClean="0">
                <a:solidFill>
                  <a:srgbClr val="DFDCB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  INFORMATION</a:t>
            </a:r>
          </a:p>
          <a:p>
            <a:r>
              <a:rPr lang="en-US" sz="900" b="1" i="1" dirty="0" smtClean="0">
                <a:solidFill>
                  <a:srgbClr val="DFDCB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TECHNOLOGY</a:t>
            </a:r>
            <a:endParaRPr lang="en-US" dirty="0" smtClean="0">
              <a:solidFill>
                <a:srgbClr val="DFDCB7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943600" y="80962"/>
            <a:ext cx="3034450" cy="1747838"/>
            <a:chOff x="5943600" y="157274"/>
            <a:chExt cx="3105914" cy="1789001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7024599" y="1360749"/>
              <a:ext cx="411068" cy="423776"/>
            </a:xfrm>
            <a:custGeom>
              <a:avLst/>
              <a:gdLst>
                <a:gd name="T0" fmla="*/ 86 w 129"/>
                <a:gd name="T1" fmla="*/ 3 h 133"/>
                <a:gd name="T2" fmla="*/ 52 w 129"/>
                <a:gd name="T3" fmla="*/ 1 h 133"/>
                <a:gd name="T4" fmla="*/ 53 w 129"/>
                <a:gd name="T5" fmla="*/ 7 h 133"/>
                <a:gd name="T6" fmla="*/ 44 w 129"/>
                <a:gd name="T7" fmla="*/ 11 h 133"/>
                <a:gd name="T8" fmla="*/ 51 w 129"/>
                <a:gd name="T9" fmla="*/ 17 h 133"/>
                <a:gd name="T10" fmla="*/ 44 w 129"/>
                <a:gd name="T11" fmla="*/ 25 h 133"/>
                <a:gd name="T12" fmla="*/ 15 w 129"/>
                <a:gd name="T13" fmla="*/ 58 h 133"/>
                <a:gd name="T14" fmla="*/ 5 w 129"/>
                <a:gd name="T15" fmla="*/ 69 h 133"/>
                <a:gd name="T16" fmla="*/ 6 w 129"/>
                <a:gd name="T17" fmla="*/ 77 h 133"/>
                <a:gd name="T18" fmla="*/ 14 w 129"/>
                <a:gd name="T19" fmla="*/ 80 h 133"/>
                <a:gd name="T20" fmla="*/ 13 w 129"/>
                <a:gd name="T21" fmla="*/ 88 h 133"/>
                <a:gd name="T22" fmla="*/ 18 w 129"/>
                <a:gd name="T23" fmla="*/ 91 h 133"/>
                <a:gd name="T24" fmla="*/ 14 w 129"/>
                <a:gd name="T25" fmla="*/ 94 h 133"/>
                <a:gd name="T26" fmla="*/ 18 w 129"/>
                <a:gd name="T27" fmla="*/ 99 h 133"/>
                <a:gd name="T28" fmla="*/ 38 w 129"/>
                <a:gd name="T29" fmla="*/ 118 h 133"/>
                <a:gd name="T30" fmla="*/ 54 w 129"/>
                <a:gd name="T31" fmla="*/ 133 h 133"/>
                <a:gd name="T32" fmla="*/ 102 w 129"/>
                <a:gd name="T33" fmla="*/ 133 h 133"/>
                <a:gd name="T34" fmla="*/ 109 w 129"/>
                <a:gd name="T35" fmla="*/ 65 h 133"/>
                <a:gd name="T36" fmla="*/ 86 w 129"/>
                <a:gd name="T37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33">
                  <a:moveTo>
                    <a:pt x="86" y="3"/>
                  </a:moveTo>
                  <a:cubicBezTo>
                    <a:pt x="72" y="0"/>
                    <a:pt x="61" y="0"/>
                    <a:pt x="52" y="1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60" y="64"/>
                    <a:pt x="27" y="61"/>
                    <a:pt x="15" y="58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0" y="75"/>
                    <a:pt x="6" y="77"/>
                    <a:pt x="6" y="77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7" y="127"/>
                    <a:pt x="38" y="118"/>
                    <a:pt x="38" y="118"/>
                  </a:cubicBezTo>
                  <a:cubicBezTo>
                    <a:pt x="38" y="118"/>
                    <a:pt x="52" y="111"/>
                    <a:pt x="54" y="133"/>
                  </a:cubicBezTo>
                  <a:cubicBezTo>
                    <a:pt x="102" y="133"/>
                    <a:pt x="102" y="133"/>
                    <a:pt x="102" y="133"/>
                  </a:cubicBezTo>
                  <a:cubicBezTo>
                    <a:pt x="99" y="98"/>
                    <a:pt x="109" y="65"/>
                    <a:pt x="109" y="65"/>
                  </a:cubicBezTo>
                  <a:cubicBezTo>
                    <a:pt x="129" y="15"/>
                    <a:pt x="86" y="3"/>
                    <a:pt x="86" y="3"/>
                  </a:cubicBez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6568169" y="907548"/>
              <a:ext cx="697860" cy="720100"/>
            </a:xfrm>
            <a:custGeom>
              <a:avLst/>
              <a:gdLst>
                <a:gd name="T0" fmla="*/ 111 w 219"/>
                <a:gd name="T1" fmla="*/ 0 h 226"/>
                <a:gd name="T2" fmla="*/ 74 w 219"/>
                <a:gd name="T3" fmla="*/ 5 h 226"/>
                <a:gd name="T4" fmla="*/ 33 w 219"/>
                <a:gd name="T5" fmla="*/ 111 h 226"/>
                <a:gd name="T6" fmla="*/ 45 w 219"/>
                <a:gd name="T7" fmla="*/ 226 h 226"/>
                <a:gd name="T8" fmla="*/ 128 w 219"/>
                <a:gd name="T9" fmla="*/ 226 h 226"/>
                <a:gd name="T10" fmla="*/ 146 w 219"/>
                <a:gd name="T11" fmla="*/ 198 h 226"/>
                <a:gd name="T12" fmla="*/ 155 w 219"/>
                <a:gd name="T13" fmla="*/ 200 h 226"/>
                <a:gd name="T14" fmla="*/ 159 w 219"/>
                <a:gd name="T15" fmla="*/ 201 h 226"/>
                <a:gd name="T16" fmla="*/ 159 w 219"/>
                <a:gd name="T17" fmla="*/ 201 h 226"/>
                <a:gd name="T18" fmla="*/ 159 w 219"/>
                <a:gd name="T19" fmla="*/ 201 h 226"/>
                <a:gd name="T20" fmla="*/ 163 w 219"/>
                <a:gd name="T21" fmla="*/ 196 h 226"/>
                <a:gd name="T22" fmla="*/ 163 w 219"/>
                <a:gd name="T23" fmla="*/ 194 h 226"/>
                <a:gd name="T24" fmla="*/ 160 w 219"/>
                <a:gd name="T25" fmla="*/ 186 h 226"/>
                <a:gd name="T26" fmla="*/ 160 w 219"/>
                <a:gd name="T27" fmla="*/ 186 h 226"/>
                <a:gd name="T28" fmla="*/ 160 w 219"/>
                <a:gd name="T29" fmla="*/ 186 h 226"/>
                <a:gd name="T30" fmla="*/ 196 w 219"/>
                <a:gd name="T31" fmla="*/ 144 h 226"/>
                <a:gd name="T32" fmla="*/ 195 w 219"/>
                <a:gd name="T33" fmla="*/ 136 h 226"/>
                <a:gd name="T34" fmla="*/ 210 w 219"/>
                <a:gd name="T35" fmla="*/ 131 h 226"/>
                <a:gd name="T36" fmla="*/ 210 w 219"/>
                <a:gd name="T37" fmla="*/ 117 h 226"/>
                <a:gd name="T38" fmla="*/ 188 w 219"/>
                <a:gd name="T39" fmla="*/ 91 h 226"/>
                <a:gd name="T40" fmla="*/ 193 w 219"/>
                <a:gd name="T41" fmla="*/ 74 h 226"/>
                <a:gd name="T42" fmla="*/ 111 w 219"/>
                <a:gd name="T4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9" h="226">
                  <a:moveTo>
                    <a:pt x="111" y="0"/>
                  </a:moveTo>
                  <a:cubicBezTo>
                    <a:pt x="100" y="0"/>
                    <a:pt x="88" y="2"/>
                    <a:pt x="74" y="5"/>
                  </a:cubicBezTo>
                  <a:cubicBezTo>
                    <a:pt x="74" y="5"/>
                    <a:pt x="0" y="24"/>
                    <a:pt x="33" y="111"/>
                  </a:cubicBezTo>
                  <a:cubicBezTo>
                    <a:pt x="33" y="111"/>
                    <a:pt x="51" y="166"/>
                    <a:pt x="45" y="226"/>
                  </a:cubicBezTo>
                  <a:cubicBezTo>
                    <a:pt x="128" y="226"/>
                    <a:pt x="128" y="226"/>
                    <a:pt x="128" y="226"/>
                  </a:cubicBezTo>
                  <a:cubicBezTo>
                    <a:pt x="129" y="203"/>
                    <a:pt x="139" y="198"/>
                    <a:pt x="146" y="198"/>
                  </a:cubicBezTo>
                  <a:cubicBezTo>
                    <a:pt x="151" y="198"/>
                    <a:pt x="155" y="200"/>
                    <a:pt x="155" y="200"/>
                  </a:cubicBezTo>
                  <a:cubicBezTo>
                    <a:pt x="155" y="200"/>
                    <a:pt x="156" y="201"/>
                    <a:pt x="159" y="201"/>
                  </a:cubicBezTo>
                  <a:cubicBezTo>
                    <a:pt x="159" y="201"/>
                    <a:pt x="159" y="201"/>
                    <a:pt x="159" y="201"/>
                  </a:cubicBezTo>
                  <a:cubicBezTo>
                    <a:pt x="159" y="201"/>
                    <a:pt x="159" y="201"/>
                    <a:pt x="159" y="201"/>
                  </a:cubicBezTo>
                  <a:cubicBezTo>
                    <a:pt x="163" y="196"/>
                    <a:pt x="163" y="196"/>
                    <a:pt x="163" y="196"/>
                  </a:cubicBezTo>
                  <a:cubicBezTo>
                    <a:pt x="163" y="196"/>
                    <a:pt x="163" y="196"/>
                    <a:pt x="163" y="194"/>
                  </a:cubicBezTo>
                  <a:cubicBezTo>
                    <a:pt x="163" y="192"/>
                    <a:pt x="162" y="190"/>
                    <a:pt x="160" y="186"/>
                  </a:cubicBezTo>
                  <a:cubicBezTo>
                    <a:pt x="160" y="186"/>
                    <a:pt x="160" y="186"/>
                    <a:pt x="160" y="186"/>
                  </a:cubicBezTo>
                  <a:cubicBezTo>
                    <a:pt x="160" y="186"/>
                    <a:pt x="160" y="186"/>
                    <a:pt x="160" y="186"/>
                  </a:cubicBezTo>
                  <a:cubicBezTo>
                    <a:pt x="160" y="186"/>
                    <a:pt x="162" y="151"/>
                    <a:pt x="196" y="144"/>
                  </a:cubicBezTo>
                  <a:cubicBezTo>
                    <a:pt x="195" y="136"/>
                    <a:pt x="195" y="136"/>
                    <a:pt x="195" y="136"/>
                  </a:cubicBezTo>
                  <a:cubicBezTo>
                    <a:pt x="210" y="131"/>
                    <a:pt x="210" y="131"/>
                    <a:pt x="210" y="131"/>
                  </a:cubicBezTo>
                  <a:cubicBezTo>
                    <a:pt x="210" y="131"/>
                    <a:pt x="219" y="127"/>
                    <a:pt x="210" y="117"/>
                  </a:cubicBezTo>
                  <a:cubicBezTo>
                    <a:pt x="188" y="91"/>
                    <a:pt x="188" y="91"/>
                    <a:pt x="188" y="91"/>
                  </a:cubicBezTo>
                  <a:cubicBezTo>
                    <a:pt x="188" y="91"/>
                    <a:pt x="184" y="84"/>
                    <a:pt x="193" y="74"/>
                  </a:cubicBezTo>
                  <a:cubicBezTo>
                    <a:pt x="193" y="74"/>
                    <a:pt x="188" y="0"/>
                    <a:pt x="111" y="0"/>
                  </a:cubicBezTo>
                </a:path>
              </a:pathLst>
            </a:custGeom>
            <a:gradFill rotWithShape="1"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7073773" y="1366372"/>
              <a:ext cx="127462" cy="184804"/>
            </a:xfrm>
            <a:custGeom>
              <a:avLst/>
              <a:gdLst>
                <a:gd name="T0" fmla="*/ 37 w 40"/>
                <a:gd name="T1" fmla="*/ 0 h 58"/>
                <a:gd name="T2" fmla="*/ 37 w 40"/>
                <a:gd name="T3" fmla="*/ 0 h 58"/>
                <a:gd name="T4" fmla="*/ 1 w 40"/>
                <a:gd name="T5" fmla="*/ 42 h 58"/>
                <a:gd name="T6" fmla="*/ 4 w 40"/>
                <a:gd name="T7" fmla="*/ 50 h 58"/>
                <a:gd name="T8" fmla="*/ 4 w 40"/>
                <a:gd name="T9" fmla="*/ 52 h 58"/>
                <a:gd name="T10" fmla="*/ 0 w 40"/>
                <a:gd name="T11" fmla="*/ 57 h 58"/>
                <a:gd name="T12" fmla="*/ 0 w 40"/>
                <a:gd name="T13" fmla="*/ 57 h 58"/>
                <a:gd name="T14" fmla="*/ 0 w 40"/>
                <a:gd name="T15" fmla="*/ 57 h 58"/>
                <a:gd name="T16" fmla="*/ 13 w 40"/>
                <a:gd name="T17" fmla="*/ 58 h 58"/>
                <a:gd name="T18" fmla="*/ 13 w 40"/>
                <a:gd name="T19" fmla="*/ 58 h 58"/>
                <a:gd name="T20" fmla="*/ 15 w 40"/>
                <a:gd name="T21" fmla="*/ 58 h 58"/>
                <a:gd name="T22" fmla="*/ 29 w 40"/>
                <a:gd name="T23" fmla="*/ 24 h 58"/>
                <a:gd name="T24" fmla="*/ 29 w 40"/>
                <a:gd name="T25" fmla="*/ 24 h 58"/>
                <a:gd name="T26" fmla="*/ 29 w 40"/>
                <a:gd name="T27" fmla="*/ 24 h 58"/>
                <a:gd name="T28" fmla="*/ 36 w 40"/>
                <a:gd name="T29" fmla="*/ 16 h 58"/>
                <a:gd name="T30" fmla="*/ 29 w 40"/>
                <a:gd name="T31" fmla="*/ 10 h 58"/>
                <a:gd name="T32" fmla="*/ 38 w 40"/>
                <a:gd name="T33" fmla="*/ 6 h 58"/>
                <a:gd name="T34" fmla="*/ 37 w 40"/>
                <a:gd name="T35" fmla="*/ 0 h 58"/>
                <a:gd name="T36" fmla="*/ 37 w 40"/>
                <a:gd name="T3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58"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" y="7"/>
                    <a:pt x="1" y="42"/>
                    <a:pt x="1" y="42"/>
                  </a:cubicBezTo>
                  <a:cubicBezTo>
                    <a:pt x="3" y="46"/>
                    <a:pt x="4" y="48"/>
                    <a:pt x="4" y="5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4" y="58"/>
                    <a:pt x="8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4" y="58"/>
                    <a:pt x="15" y="58"/>
                  </a:cubicBezTo>
                  <a:cubicBezTo>
                    <a:pt x="28" y="58"/>
                    <a:pt x="40" y="51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 userDrawn="1"/>
          </p:nvSpPr>
          <p:spPr bwMode="auto">
            <a:xfrm>
              <a:off x="7074834" y="1366372"/>
              <a:ext cx="127462" cy="184804"/>
            </a:xfrm>
            <a:custGeom>
              <a:avLst/>
              <a:gdLst>
                <a:gd name="T0" fmla="*/ 13 w 40"/>
                <a:gd name="T1" fmla="*/ 58 h 58"/>
                <a:gd name="T2" fmla="*/ 13 w 40"/>
                <a:gd name="T3" fmla="*/ 58 h 58"/>
                <a:gd name="T4" fmla="*/ 13 w 40"/>
                <a:gd name="T5" fmla="*/ 58 h 58"/>
                <a:gd name="T6" fmla="*/ 13 w 40"/>
                <a:gd name="T7" fmla="*/ 58 h 58"/>
                <a:gd name="T8" fmla="*/ 0 w 40"/>
                <a:gd name="T9" fmla="*/ 57 h 58"/>
                <a:gd name="T10" fmla="*/ 0 w 40"/>
                <a:gd name="T11" fmla="*/ 57 h 58"/>
                <a:gd name="T12" fmla="*/ 0 w 40"/>
                <a:gd name="T13" fmla="*/ 57 h 58"/>
                <a:gd name="T14" fmla="*/ 29 w 40"/>
                <a:gd name="T15" fmla="*/ 24 h 58"/>
                <a:gd name="T16" fmla="*/ 29 w 40"/>
                <a:gd name="T17" fmla="*/ 24 h 58"/>
                <a:gd name="T18" fmla="*/ 15 w 40"/>
                <a:gd name="T19" fmla="*/ 58 h 58"/>
                <a:gd name="T20" fmla="*/ 29 w 40"/>
                <a:gd name="T21" fmla="*/ 24 h 58"/>
                <a:gd name="T22" fmla="*/ 29 w 40"/>
                <a:gd name="T23" fmla="*/ 10 h 58"/>
                <a:gd name="T24" fmla="*/ 29 w 40"/>
                <a:gd name="T25" fmla="*/ 10 h 58"/>
                <a:gd name="T26" fmla="*/ 36 w 40"/>
                <a:gd name="T27" fmla="*/ 16 h 58"/>
                <a:gd name="T28" fmla="*/ 29 w 40"/>
                <a:gd name="T29" fmla="*/ 10 h 58"/>
                <a:gd name="T30" fmla="*/ 37 w 40"/>
                <a:gd name="T31" fmla="*/ 0 h 58"/>
                <a:gd name="T32" fmla="*/ 37 w 40"/>
                <a:gd name="T33" fmla="*/ 0 h 58"/>
                <a:gd name="T34" fmla="*/ 38 w 40"/>
                <a:gd name="T35" fmla="*/ 6 h 58"/>
                <a:gd name="T36" fmla="*/ 37 w 40"/>
                <a:gd name="T3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58">
                  <a:moveTo>
                    <a:pt x="13" y="58"/>
                  </a:move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29" y="24"/>
                  </a:moveTo>
                  <a:cubicBezTo>
                    <a:pt x="29" y="24"/>
                    <a:pt x="29" y="24"/>
                    <a:pt x="29" y="24"/>
                  </a:cubicBezTo>
                  <a:cubicBezTo>
                    <a:pt x="40" y="51"/>
                    <a:pt x="28" y="58"/>
                    <a:pt x="15" y="58"/>
                  </a:cubicBezTo>
                  <a:cubicBezTo>
                    <a:pt x="28" y="58"/>
                    <a:pt x="40" y="51"/>
                    <a:pt x="29" y="24"/>
                  </a:cubicBezTo>
                  <a:moveTo>
                    <a:pt x="29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9" y="10"/>
                    <a:pt x="29" y="10"/>
                    <a:pt x="29" y="10"/>
                  </a:cubicBezTo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462D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7269215" y="824704"/>
              <a:ext cx="1092995" cy="1121571"/>
            </a:xfrm>
            <a:custGeom>
              <a:avLst/>
              <a:gdLst>
                <a:gd name="T0" fmla="*/ 174 w 343"/>
                <a:gd name="T1" fmla="*/ 0 h 352"/>
                <a:gd name="T2" fmla="*/ 115 w 343"/>
                <a:gd name="T3" fmla="*/ 8 h 352"/>
                <a:gd name="T4" fmla="*/ 51 w 343"/>
                <a:gd name="T5" fmla="*/ 172 h 352"/>
                <a:gd name="T6" fmla="*/ 70 w 343"/>
                <a:gd name="T7" fmla="*/ 352 h 352"/>
                <a:gd name="T8" fmla="*/ 200 w 343"/>
                <a:gd name="T9" fmla="*/ 352 h 352"/>
                <a:gd name="T10" fmla="*/ 228 w 343"/>
                <a:gd name="T11" fmla="*/ 309 h 352"/>
                <a:gd name="T12" fmla="*/ 241 w 343"/>
                <a:gd name="T13" fmla="*/ 312 h 352"/>
                <a:gd name="T14" fmla="*/ 268 w 343"/>
                <a:gd name="T15" fmla="*/ 316 h 352"/>
                <a:gd name="T16" fmla="*/ 294 w 343"/>
                <a:gd name="T17" fmla="*/ 262 h 352"/>
                <a:gd name="T18" fmla="*/ 304 w 343"/>
                <a:gd name="T19" fmla="*/ 249 h 352"/>
                <a:gd name="T20" fmla="*/ 294 w 343"/>
                <a:gd name="T21" fmla="*/ 240 h 352"/>
                <a:gd name="T22" fmla="*/ 307 w 343"/>
                <a:gd name="T23" fmla="*/ 233 h 352"/>
                <a:gd name="T24" fmla="*/ 305 w 343"/>
                <a:gd name="T25" fmla="*/ 212 h 352"/>
                <a:gd name="T26" fmla="*/ 327 w 343"/>
                <a:gd name="T27" fmla="*/ 204 h 352"/>
                <a:gd name="T28" fmla="*/ 328 w 343"/>
                <a:gd name="T29" fmla="*/ 182 h 352"/>
                <a:gd name="T30" fmla="*/ 320 w 343"/>
                <a:gd name="T31" fmla="*/ 173 h 352"/>
                <a:gd name="T32" fmla="*/ 282 w 343"/>
                <a:gd name="T33" fmla="*/ 173 h 352"/>
                <a:gd name="T34" fmla="*/ 261 w 343"/>
                <a:gd name="T35" fmla="*/ 139 h 352"/>
                <a:gd name="T36" fmla="*/ 258 w 343"/>
                <a:gd name="T37" fmla="*/ 138 h 352"/>
                <a:gd name="T38" fmla="*/ 257 w 343"/>
                <a:gd name="T39" fmla="*/ 139 h 352"/>
                <a:gd name="T40" fmla="*/ 248 w 343"/>
                <a:gd name="T41" fmla="*/ 141 h 352"/>
                <a:gd name="T42" fmla="*/ 248 w 343"/>
                <a:gd name="T43" fmla="*/ 141 h 352"/>
                <a:gd name="T44" fmla="*/ 248 w 343"/>
                <a:gd name="T45" fmla="*/ 141 h 352"/>
                <a:gd name="T46" fmla="*/ 227 w 343"/>
                <a:gd name="T47" fmla="*/ 144 h 352"/>
                <a:gd name="T48" fmla="*/ 226 w 343"/>
                <a:gd name="T49" fmla="*/ 144 h 352"/>
                <a:gd name="T50" fmla="*/ 226 w 343"/>
                <a:gd name="T51" fmla="*/ 144 h 352"/>
                <a:gd name="T52" fmla="*/ 226 w 343"/>
                <a:gd name="T53" fmla="*/ 144 h 352"/>
                <a:gd name="T54" fmla="*/ 225 w 343"/>
                <a:gd name="T55" fmla="*/ 144 h 352"/>
                <a:gd name="T56" fmla="*/ 203 w 343"/>
                <a:gd name="T57" fmla="*/ 106 h 352"/>
                <a:gd name="T58" fmla="*/ 204 w 343"/>
                <a:gd name="T59" fmla="*/ 102 h 352"/>
                <a:gd name="T60" fmla="*/ 205 w 343"/>
                <a:gd name="T61" fmla="*/ 101 h 352"/>
                <a:gd name="T62" fmla="*/ 205 w 343"/>
                <a:gd name="T63" fmla="*/ 100 h 352"/>
                <a:gd name="T64" fmla="*/ 197 w 343"/>
                <a:gd name="T65" fmla="*/ 90 h 352"/>
                <a:gd name="T66" fmla="*/ 205 w 343"/>
                <a:gd name="T67" fmla="*/ 82 h 352"/>
                <a:gd name="T68" fmla="*/ 194 w 343"/>
                <a:gd name="T69" fmla="*/ 76 h 352"/>
                <a:gd name="T70" fmla="*/ 196 w 343"/>
                <a:gd name="T71" fmla="*/ 59 h 352"/>
                <a:gd name="T72" fmla="*/ 178 w 343"/>
                <a:gd name="T73" fmla="*/ 53 h 352"/>
                <a:gd name="T74" fmla="*/ 172 w 343"/>
                <a:gd name="T75" fmla="*/ 45 h 352"/>
                <a:gd name="T76" fmla="*/ 177 w 343"/>
                <a:gd name="T77" fmla="*/ 35 h 352"/>
                <a:gd name="T78" fmla="*/ 205 w 343"/>
                <a:gd name="T79" fmla="*/ 3 h 352"/>
                <a:gd name="T80" fmla="*/ 174 w 343"/>
                <a:gd name="T81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3" h="352">
                  <a:moveTo>
                    <a:pt x="174" y="0"/>
                  </a:moveTo>
                  <a:cubicBezTo>
                    <a:pt x="156" y="0"/>
                    <a:pt x="137" y="2"/>
                    <a:pt x="115" y="8"/>
                  </a:cubicBezTo>
                  <a:cubicBezTo>
                    <a:pt x="115" y="8"/>
                    <a:pt x="0" y="37"/>
                    <a:pt x="51" y="172"/>
                  </a:cubicBezTo>
                  <a:cubicBezTo>
                    <a:pt x="51" y="172"/>
                    <a:pt x="79" y="259"/>
                    <a:pt x="70" y="352"/>
                  </a:cubicBezTo>
                  <a:cubicBezTo>
                    <a:pt x="200" y="352"/>
                    <a:pt x="200" y="352"/>
                    <a:pt x="200" y="352"/>
                  </a:cubicBezTo>
                  <a:cubicBezTo>
                    <a:pt x="202" y="316"/>
                    <a:pt x="217" y="309"/>
                    <a:pt x="228" y="309"/>
                  </a:cubicBezTo>
                  <a:cubicBezTo>
                    <a:pt x="236" y="309"/>
                    <a:pt x="241" y="312"/>
                    <a:pt x="241" y="312"/>
                  </a:cubicBezTo>
                  <a:cubicBezTo>
                    <a:pt x="241" y="312"/>
                    <a:pt x="254" y="316"/>
                    <a:pt x="268" y="316"/>
                  </a:cubicBezTo>
                  <a:cubicBezTo>
                    <a:pt x="289" y="316"/>
                    <a:pt x="313" y="307"/>
                    <a:pt x="294" y="262"/>
                  </a:cubicBezTo>
                  <a:cubicBezTo>
                    <a:pt x="304" y="249"/>
                    <a:pt x="304" y="249"/>
                    <a:pt x="304" y="249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7" y="233"/>
                    <a:pt x="307" y="233"/>
                    <a:pt x="307" y="233"/>
                  </a:cubicBezTo>
                  <a:cubicBezTo>
                    <a:pt x="305" y="212"/>
                    <a:pt x="305" y="212"/>
                    <a:pt x="305" y="212"/>
                  </a:cubicBezTo>
                  <a:cubicBezTo>
                    <a:pt x="327" y="204"/>
                    <a:pt x="327" y="204"/>
                    <a:pt x="327" y="204"/>
                  </a:cubicBezTo>
                  <a:cubicBezTo>
                    <a:pt x="327" y="204"/>
                    <a:pt x="343" y="198"/>
                    <a:pt x="328" y="182"/>
                  </a:cubicBezTo>
                  <a:cubicBezTo>
                    <a:pt x="320" y="173"/>
                    <a:pt x="320" y="173"/>
                    <a:pt x="320" y="173"/>
                  </a:cubicBezTo>
                  <a:cubicBezTo>
                    <a:pt x="282" y="173"/>
                    <a:pt x="282" y="173"/>
                    <a:pt x="282" y="173"/>
                  </a:cubicBezTo>
                  <a:cubicBezTo>
                    <a:pt x="280" y="147"/>
                    <a:pt x="270" y="140"/>
                    <a:pt x="261" y="139"/>
                  </a:cubicBezTo>
                  <a:cubicBezTo>
                    <a:pt x="260" y="139"/>
                    <a:pt x="259" y="138"/>
                    <a:pt x="258" y="138"/>
                  </a:cubicBezTo>
                  <a:cubicBezTo>
                    <a:pt x="258" y="138"/>
                    <a:pt x="257" y="139"/>
                    <a:pt x="257" y="139"/>
                  </a:cubicBezTo>
                  <a:cubicBezTo>
                    <a:pt x="252" y="139"/>
                    <a:pt x="249" y="140"/>
                    <a:pt x="248" y="141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7" y="141"/>
                    <a:pt x="237" y="144"/>
                    <a:pt x="227" y="144"/>
                  </a:cubicBezTo>
                  <a:cubicBezTo>
                    <a:pt x="226" y="144"/>
                    <a:pt x="226" y="144"/>
                    <a:pt x="226" y="144"/>
                  </a:cubicBezTo>
                  <a:cubicBezTo>
                    <a:pt x="226" y="144"/>
                    <a:pt x="226" y="144"/>
                    <a:pt x="226" y="144"/>
                  </a:cubicBezTo>
                  <a:cubicBezTo>
                    <a:pt x="226" y="144"/>
                    <a:pt x="226" y="144"/>
                    <a:pt x="226" y="144"/>
                  </a:cubicBezTo>
                  <a:cubicBezTo>
                    <a:pt x="226" y="144"/>
                    <a:pt x="225" y="144"/>
                    <a:pt x="225" y="144"/>
                  </a:cubicBezTo>
                  <a:cubicBezTo>
                    <a:pt x="209" y="144"/>
                    <a:pt x="192" y="137"/>
                    <a:pt x="203" y="106"/>
                  </a:cubicBezTo>
                  <a:cubicBezTo>
                    <a:pt x="203" y="105"/>
                    <a:pt x="204" y="103"/>
                    <a:pt x="204" y="102"/>
                  </a:cubicBezTo>
                  <a:cubicBezTo>
                    <a:pt x="204" y="102"/>
                    <a:pt x="204" y="101"/>
                    <a:pt x="205" y="101"/>
                  </a:cubicBezTo>
                  <a:cubicBezTo>
                    <a:pt x="205" y="101"/>
                    <a:pt x="205" y="100"/>
                    <a:pt x="205" y="100"/>
                  </a:cubicBezTo>
                  <a:cubicBezTo>
                    <a:pt x="197" y="90"/>
                    <a:pt x="197" y="90"/>
                    <a:pt x="197" y="90"/>
                  </a:cubicBezTo>
                  <a:cubicBezTo>
                    <a:pt x="205" y="82"/>
                    <a:pt x="205" y="82"/>
                    <a:pt x="205" y="82"/>
                  </a:cubicBezTo>
                  <a:cubicBezTo>
                    <a:pt x="194" y="76"/>
                    <a:pt x="194" y="76"/>
                    <a:pt x="194" y="76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53"/>
                    <a:pt x="172" y="50"/>
                    <a:pt x="172" y="45"/>
                  </a:cubicBezTo>
                  <a:cubicBezTo>
                    <a:pt x="172" y="42"/>
                    <a:pt x="173" y="39"/>
                    <a:pt x="177" y="35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195" y="1"/>
                    <a:pt x="185" y="0"/>
                    <a:pt x="174" y="0"/>
                  </a:cubicBezTo>
                </a:path>
              </a:pathLst>
            </a:custGeom>
            <a:gradFill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7817306" y="834264"/>
              <a:ext cx="471613" cy="541667"/>
            </a:xfrm>
            <a:custGeom>
              <a:avLst/>
              <a:gdLst>
                <a:gd name="T0" fmla="*/ 33 w 148"/>
                <a:gd name="T1" fmla="*/ 0 h 170"/>
                <a:gd name="T2" fmla="*/ 33 w 148"/>
                <a:gd name="T3" fmla="*/ 0 h 170"/>
                <a:gd name="T4" fmla="*/ 33 w 148"/>
                <a:gd name="T5" fmla="*/ 0 h 170"/>
                <a:gd name="T6" fmla="*/ 5 w 148"/>
                <a:gd name="T7" fmla="*/ 32 h 170"/>
                <a:gd name="T8" fmla="*/ 0 w 148"/>
                <a:gd name="T9" fmla="*/ 42 h 170"/>
                <a:gd name="T10" fmla="*/ 6 w 148"/>
                <a:gd name="T11" fmla="*/ 50 h 170"/>
                <a:gd name="T12" fmla="*/ 24 w 148"/>
                <a:gd name="T13" fmla="*/ 56 h 170"/>
                <a:gd name="T14" fmla="*/ 22 w 148"/>
                <a:gd name="T15" fmla="*/ 73 h 170"/>
                <a:gd name="T16" fmla="*/ 33 w 148"/>
                <a:gd name="T17" fmla="*/ 79 h 170"/>
                <a:gd name="T18" fmla="*/ 25 w 148"/>
                <a:gd name="T19" fmla="*/ 87 h 170"/>
                <a:gd name="T20" fmla="*/ 33 w 148"/>
                <a:gd name="T21" fmla="*/ 97 h 170"/>
                <a:gd name="T22" fmla="*/ 33 w 148"/>
                <a:gd name="T23" fmla="*/ 97 h 170"/>
                <a:gd name="T24" fmla="*/ 33 w 148"/>
                <a:gd name="T25" fmla="*/ 98 h 170"/>
                <a:gd name="T26" fmla="*/ 32 w 148"/>
                <a:gd name="T27" fmla="*/ 99 h 170"/>
                <a:gd name="T28" fmla="*/ 31 w 148"/>
                <a:gd name="T29" fmla="*/ 103 h 170"/>
                <a:gd name="T30" fmla="*/ 53 w 148"/>
                <a:gd name="T31" fmla="*/ 141 h 170"/>
                <a:gd name="T32" fmla="*/ 54 w 148"/>
                <a:gd name="T33" fmla="*/ 141 h 170"/>
                <a:gd name="T34" fmla="*/ 55 w 148"/>
                <a:gd name="T35" fmla="*/ 141 h 170"/>
                <a:gd name="T36" fmla="*/ 76 w 148"/>
                <a:gd name="T37" fmla="*/ 138 h 170"/>
                <a:gd name="T38" fmla="*/ 76 w 148"/>
                <a:gd name="T39" fmla="*/ 138 h 170"/>
                <a:gd name="T40" fmla="*/ 76 w 148"/>
                <a:gd name="T41" fmla="*/ 138 h 170"/>
                <a:gd name="T42" fmla="*/ 85 w 148"/>
                <a:gd name="T43" fmla="*/ 136 h 170"/>
                <a:gd name="T44" fmla="*/ 86 w 148"/>
                <a:gd name="T45" fmla="*/ 135 h 170"/>
                <a:gd name="T46" fmla="*/ 86 w 148"/>
                <a:gd name="T47" fmla="*/ 135 h 170"/>
                <a:gd name="T48" fmla="*/ 86 w 148"/>
                <a:gd name="T49" fmla="*/ 135 h 170"/>
                <a:gd name="T50" fmla="*/ 89 w 148"/>
                <a:gd name="T51" fmla="*/ 136 h 170"/>
                <a:gd name="T52" fmla="*/ 110 w 148"/>
                <a:gd name="T53" fmla="*/ 170 h 170"/>
                <a:gd name="T54" fmla="*/ 148 w 148"/>
                <a:gd name="T55" fmla="*/ 170 h 170"/>
                <a:gd name="T56" fmla="*/ 121 w 148"/>
                <a:gd name="T57" fmla="*/ 138 h 170"/>
                <a:gd name="T58" fmla="*/ 120 w 148"/>
                <a:gd name="T59" fmla="*/ 132 h 170"/>
                <a:gd name="T60" fmla="*/ 129 w 148"/>
                <a:gd name="T61" fmla="*/ 111 h 170"/>
                <a:gd name="T62" fmla="*/ 33 w 148"/>
                <a:gd name="T6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70"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1" y="36"/>
                    <a:pt x="0" y="39"/>
                    <a:pt x="0" y="42"/>
                  </a:cubicBezTo>
                  <a:cubicBezTo>
                    <a:pt x="0" y="47"/>
                    <a:pt x="6" y="50"/>
                    <a:pt x="6" y="50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8"/>
                    <a:pt x="33" y="98"/>
                  </a:cubicBezTo>
                  <a:cubicBezTo>
                    <a:pt x="32" y="98"/>
                    <a:pt x="32" y="99"/>
                    <a:pt x="32" y="99"/>
                  </a:cubicBezTo>
                  <a:cubicBezTo>
                    <a:pt x="32" y="100"/>
                    <a:pt x="31" y="102"/>
                    <a:pt x="31" y="103"/>
                  </a:cubicBezTo>
                  <a:cubicBezTo>
                    <a:pt x="20" y="134"/>
                    <a:pt x="37" y="141"/>
                    <a:pt x="53" y="141"/>
                  </a:cubicBezTo>
                  <a:cubicBezTo>
                    <a:pt x="53" y="141"/>
                    <a:pt x="54" y="141"/>
                    <a:pt x="54" y="141"/>
                  </a:cubicBezTo>
                  <a:cubicBezTo>
                    <a:pt x="54" y="141"/>
                    <a:pt x="54" y="141"/>
                    <a:pt x="55" y="141"/>
                  </a:cubicBezTo>
                  <a:cubicBezTo>
                    <a:pt x="65" y="141"/>
                    <a:pt x="75" y="138"/>
                    <a:pt x="76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7" y="137"/>
                    <a:pt x="80" y="136"/>
                    <a:pt x="85" y="136"/>
                  </a:cubicBezTo>
                  <a:cubicBezTo>
                    <a:pt x="85" y="136"/>
                    <a:pt x="86" y="135"/>
                    <a:pt x="86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7" y="135"/>
                    <a:pt x="88" y="136"/>
                    <a:pt x="89" y="136"/>
                  </a:cubicBezTo>
                  <a:cubicBezTo>
                    <a:pt x="98" y="137"/>
                    <a:pt x="108" y="144"/>
                    <a:pt x="110" y="170"/>
                  </a:cubicBezTo>
                  <a:cubicBezTo>
                    <a:pt x="148" y="170"/>
                    <a:pt x="148" y="170"/>
                    <a:pt x="148" y="170"/>
                  </a:cubicBezTo>
                  <a:cubicBezTo>
                    <a:pt x="121" y="138"/>
                    <a:pt x="121" y="138"/>
                    <a:pt x="121" y="138"/>
                  </a:cubicBezTo>
                  <a:cubicBezTo>
                    <a:pt x="121" y="138"/>
                    <a:pt x="120" y="136"/>
                    <a:pt x="120" y="132"/>
                  </a:cubicBezTo>
                  <a:cubicBezTo>
                    <a:pt x="120" y="127"/>
                    <a:pt x="121" y="120"/>
                    <a:pt x="129" y="111"/>
                  </a:cubicBezTo>
                  <a:cubicBezTo>
                    <a:pt x="129" y="111"/>
                    <a:pt x="123" y="17"/>
                    <a:pt x="33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7817306" y="834264"/>
              <a:ext cx="283605" cy="449265"/>
            </a:xfrm>
            <a:custGeom>
              <a:avLst/>
              <a:gdLst>
                <a:gd name="T0" fmla="*/ 53 w 89"/>
                <a:gd name="T1" fmla="*/ 141 h 141"/>
                <a:gd name="T2" fmla="*/ 54 w 89"/>
                <a:gd name="T3" fmla="*/ 141 h 141"/>
                <a:gd name="T4" fmla="*/ 54 w 89"/>
                <a:gd name="T5" fmla="*/ 141 h 141"/>
                <a:gd name="T6" fmla="*/ 53 w 89"/>
                <a:gd name="T7" fmla="*/ 141 h 141"/>
                <a:gd name="T8" fmla="*/ 76 w 89"/>
                <a:gd name="T9" fmla="*/ 138 h 141"/>
                <a:gd name="T10" fmla="*/ 55 w 89"/>
                <a:gd name="T11" fmla="*/ 141 h 141"/>
                <a:gd name="T12" fmla="*/ 76 w 89"/>
                <a:gd name="T13" fmla="*/ 138 h 141"/>
                <a:gd name="T14" fmla="*/ 85 w 89"/>
                <a:gd name="T15" fmla="*/ 136 h 141"/>
                <a:gd name="T16" fmla="*/ 76 w 89"/>
                <a:gd name="T17" fmla="*/ 138 h 141"/>
                <a:gd name="T18" fmla="*/ 85 w 89"/>
                <a:gd name="T19" fmla="*/ 136 h 141"/>
                <a:gd name="T20" fmla="*/ 86 w 89"/>
                <a:gd name="T21" fmla="*/ 135 h 141"/>
                <a:gd name="T22" fmla="*/ 86 w 89"/>
                <a:gd name="T23" fmla="*/ 135 h 141"/>
                <a:gd name="T24" fmla="*/ 89 w 89"/>
                <a:gd name="T25" fmla="*/ 136 h 141"/>
                <a:gd name="T26" fmla="*/ 86 w 89"/>
                <a:gd name="T27" fmla="*/ 135 h 141"/>
                <a:gd name="T28" fmla="*/ 32 w 89"/>
                <a:gd name="T29" fmla="*/ 99 h 141"/>
                <a:gd name="T30" fmla="*/ 31 w 89"/>
                <a:gd name="T31" fmla="*/ 103 h 141"/>
                <a:gd name="T32" fmla="*/ 32 w 89"/>
                <a:gd name="T33" fmla="*/ 99 h 141"/>
                <a:gd name="T34" fmla="*/ 33 w 89"/>
                <a:gd name="T35" fmla="*/ 97 h 141"/>
                <a:gd name="T36" fmla="*/ 33 w 89"/>
                <a:gd name="T37" fmla="*/ 98 h 141"/>
                <a:gd name="T38" fmla="*/ 33 w 89"/>
                <a:gd name="T39" fmla="*/ 97 h 141"/>
                <a:gd name="T40" fmla="*/ 33 w 89"/>
                <a:gd name="T41" fmla="*/ 97 h 141"/>
                <a:gd name="T42" fmla="*/ 33 w 89"/>
                <a:gd name="T43" fmla="*/ 79 h 141"/>
                <a:gd name="T44" fmla="*/ 25 w 89"/>
                <a:gd name="T45" fmla="*/ 87 h 141"/>
                <a:gd name="T46" fmla="*/ 33 w 89"/>
                <a:gd name="T47" fmla="*/ 79 h 141"/>
                <a:gd name="T48" fmla="*/ 24 w 89"/>
                <a:gd name="T49" fmla="*/ 56 h 141"/>
                <a:gd name="T50" fmla="*/ 22 w 89"/>
                <a:gd name="T51" fmla="*/ 73 h 141"/>
                <a:gd name="T52" fmla="*/ 24 w 89"/>
                <a:gd name="T53" fmla="*/ 56 h 141"/>
                <a:gd name="T54" fmla="*/ 33 w 89"/>
                <a:gd name="T55" fmla="*/ 0 h 141"/>
                <a:gd name="T56" fmla="*/ 5 w 89"/>
                <a:gd name="T57" fmla="*/ 32 h 141"/>
                <a:gd name="T58" fmla="*/ 0 w 89"/>
                <a:gd name="T59" fmla="*/ 42 h 141"/>
                <a:gd name="T60" fmla="*/ 5 w 89"/>
                <a:gd name="T61" fmla="*/ 32 h 141"/>
                <a:gd name="T62" fmla="*/ 33 w 89"/>
                <a:gd name="T63" fmla="*/ 0 h 141"/>
                <a:gd name="T64" fmla="*/ 33 w 89"/>
                <a:gd name="T6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" h="141">
                  <a:moveTo>
                    <a:pt x="53" y="141"/>
                  </a:moveTo>
                  <a:cubicBezTo>
                    <a:pt x="53" y="141"/>
                    <a:pt x="54" y="141"/>
                    <a:pt x="54" y="141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54" y="141"/>
                    <a:pt x="53" y="141"/>
                    <a:pt x="53" y="141"/>
                  </a:cubicBezTo>
                  <a:moveTo>
                    <a:pt x="76" y="138"/>
                  </a:moveTo>
                  <a:cubicBezTo>
                    <a:pt x="75" y="138"/>
                    <a:pt x="65" y="141"/>
                    <a:pt x="55" y="141"/>
                  </a:cubicBezTo>
                  <a:cubicBezTo>
                    <a:pt x="65" y="141"/>
                    <a:pt x="75" y="138"/>
                    <a:pt x="76" y="138"/>
                  </a:cubicBezTo>
                  <a:moveTo>
                    <a:pt x="85" y="136"/>
                  </a:moveTo>
                  <a:cubicBezTo>
                    <a:pt x="80" y="136"/>
                    <a:pt x="77" y="137"/>
                    <a:pt x="76" y="138"/>
                  </a:cubicBezTo>
                  <a:cubicBezTo>
                    <a:pt x="77" y="137"/>
                    <a:pt x="80" y="136"/>
                    <a:pt x="85" y="136"/>
                  </a:cubicBezTo>
                  <a:moveTo>
                    <a:pt x="86" y="135"/>
                  </a:moveTo>
                  <a:cubicBezTo>
                    <a:pt x="86" y="135"/>
                    <a:pt x="86" y="135"/>
                    <a:pt x="86" y="135"/>
                  </a:cubicBezTo>
                  <a:cubicBezTo>
                    <a:pt x="87" y="135"/>
                    <a:pt x="88" y="136"/>
                    <a:pt x="89" y="136"/>
                  </a:cubicBezTo>
                  <a:cubicBezTo>
                    <a:pt x="88" y="136"/>
                    <a:pt x="87" y="135"/>
                    <a:pt x="86" y="135"/>
                  </a:cubicBezTo>
                  <a:moveTo>
                    <a:pt x="32" y="99"/>
                  </a:moveTo>
                  <a:cubicBezTo>
                    <a:pt x="32" y="100"/>
                    <a:pt x="31" y="102"/>
                    <a:pt x="31" y="103"/>
                  </a:cubicBezTo>
                  <a:cubicBezTo>
                    <a:pt x="31" y="102"/>
                    <a:pt x="32" y="100"/>
                    <a:pt x="32" y="99"/>
                  </a:cubicBezTo>
                  <a:moveTo>
                    <a:pt x="33" y="97"/>
                  </a:moveTo>
                  <a:cubicBezTo>
                    <a:pt x="33" y="97"/>
                    <a:pt x="33" y="98"/>
                    <a:pt x="33" y="98"/>
                  </a:cubicBezTo>
                  <a:cubicBezTo>
                    <a:pt x="33" y="98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moveTo>
                    <a:pt x="33" y="79"/>
                  </a:moveTo>
                  <a:cubicBezTo>
                    <a:pt x="25" y="87"/>
                    <a:pt x="25" y="87"/>
                    <a:pt x="25" y="87"/>
                  </a:cubicBezTo>
                  <a:cubicBezTo>
                    <a:pt x="33" y="79"/>
                    <a:pt x="33" y="79"/>
                    <a:pt x="33" y="79"/>
                  </a:cubicBezTo>
                  <a:moveTo>
                    <a:pt x="24" y="56"/>
                  </a:moveTo>
                  <a:cubicBezTo>
                    <a:pt x="22" y="73"/>
                    <a:pt x="22" y="73"/>
                    <a:pt x="22" y="73"/>
                  </a:cubicBezTo>
                  <a:cubicBezTo>
                    <a:pt x="24" y="56"/>
                    <a:pt x="24" y="56"/>
                    <a:pt x="24" y="56"/>
                  </a:cubicBezTo>
                  <a:moveTo>
                    <a:pt x="33" y="0"/>
                  </a:moveTo>
                  <a:cubicBezTo>
                    <a:pt x="5" y="32"/>
                    <a:pt x="5" y="32"/>
                    <a:pt x="5" y="32"/>
                  </a:cubicBezTo>
                  <a:cubicBezTo>
                    <a:pt x="1" y="36"/>
                    <a:pt x="0" y="39"/>
                    <a:pt x="0" y="42"/>
                  </a:cubicBezTo>
                  <a:cubicBezTo>
                    <a:pt x="0" y="39"/>
                    <a:pt x="1" y="36"/>
                    <a:pt x="5" y="3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3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7549633" y="1019067"/>
              <a:ext cx="181635" cy="210295"/>
            </a:xfrm>
            <a:custGeom>
              <a:avLst/>
              <a:gdLst>
                <a:gd name="T0" fmla="*/ 0 w 57"/>
                <a:gd name="T1" fmla="*/ 17 h 66"/>
                <a:gd name="T2" fmla="*/ 0 w 57"/>
                <a:gd name="T3" fmla="*/ 49 h 66"/>
                <a:gd name="T4" fmla="*/ 28 w 57"/>
                <a:gd name="T5" fmla="*/ 66 h 66"/>
                <a:gd name="T6" fmla="*/ 57 w 57"/>
                <a:gd name="T7" fmla="*/ 49 h 66"/>
                <a:gd name="T8" fmla="*/ 57 w 57"/>
                <a:gd name="T9" fmla="*/ 17 h 66"/>
                <a:gd name="T10" fmla="*/ 28 w 57"/>
                <a:gd name="T11" fmla="*/ 0 h 66"/>
                <a:gd name="T12" fmla="*/ 0 w 57"/>
                <a:gd name="T13" fmla="*/ 17 h 66"/>
                <a:gd name="T14" fmla="*/ 50 w 57"/>
                <a:gd name="T15" fmla="*/ 45 h 66"/>
                <a:gd name="T16" fmla="*/ 32 w 57"/>
                <a:gd name="T17" fmla="*/ 56 h 66"/>
                <a:gd name="T18" fmla="*/ 32 w 57"/>
                <a:gd name="T19" fmla="*/ 10 h 66"/>
                <a:gd name="T20" fmla="*/ 50 w 57"/>
                <a:gd name="T21" fmla="*/ 21 h 66"/>
                <a:gd name="T22" fmla="*/ 50 w 57"/>
                <a:gd name="T23" fmla="*/ 45 h 66"/>
                <a:gd name="T24" fmla="*/ 7 w 57"/>
                <a:gd name="T25" fmla="*/ 21 h 66"/>
                <a:gd name="T26" fmla="*/ 25 w 57"/>
                <a:gd name="T27" fmla="*/ 10 h 66"/>
                <a:gd name="T28" fmla="*/ 25 w 57"/>
                <a:gd name="T29" fmla="*/ 56 h 66"/>
                <a:gd name="T30" fmla="*/ 7 w 57"/>
                <a:gd name="T31" fmla="*/ 45 h 66"/>
                <a:gd name="T32" fmla="*/ 7 w 57"/>
                <a:gd name="T33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6">
                  <a:moveTo>
                    <a:pt x="0" y="17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0" y="17"/>
                  </a:lnTo>
                  <a:close/>
                  <a:moveTo>
                    <a:pt x="50" y="45"/>
                  </a:moveTo>
                  <a:cubicBezTo>
                    <a:pt x="48" y="47"/>
                    <a:pt x="37" y="52"/>
                    <a:pt x="32" y="56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7" y="13"/>
                    <a:pt x="48" y="19"/>
                    <a:pt x="50" y="21"/>
                  </a:cubicBezTo>
                  <a:lnTo>
                    <a:pt x="50" y="45"/>
                  </a:lnTo>
                  <a:close/>
                  <a:moveTo>
                    <a:pt x="7" y="21"/>
                  </a:moveTo>
                  <a:cubicBezTo>
                    <a:pt x="9" y="19"/>
                    <a:pt x="19" y="14"/>
                    <a:pt x="25" y="10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19" y="52"/>
                    <a:pt x="9" y="47"/>
                    <a:pt x="7" y="45"/>
                  </a:cubicBezTo>
                  <a:lnTo>
                    <a:pt x="7" y="21"/>
                  </a:ln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21" name="Freeform 13"/>
            <p:cNvSpPr>
              <a:spLocks noEditPoints="1"/>
            </p:cNvSpPr>
            <p:nvPr userDrawn="1"/>
          </p:nvSpPr>
          <p:spPr bwMode="auto">
            <a:xfrm>
              <a:off x="6231078" y="802401"/>
              <a:ext cx="398322" cy="430148"/>
            </a:xfrm>
            <a:custGeom>
              <a:avLst/>
              <a:gdLst>
                <a:gd name="T0" fmla="*/ 121108 w 398383"/>
                <a:gd name="T1" fmla="*/ 258152 h 430254"/>
                <a:gd name="T2" fmla="*/ 121108 w 398383"/>
                <a:gd name="T3" fmla="*/ 232656 h 430254"/>
                <a:gd name="T4" fmla="*/ 270900 w 398383"/>
                <a:gd name="T5" fmla="*/ 232656 h 430254"/>
                <a:gd name="T6" fmla="*/ 270900 w 398383"/>
                <a:gd name="T7" fmla="*/ 258152 h 430254"/>
                <a:gd name="T8" fmla="*/ 121108 w 398383"/>
                <a:gd name="T9" fmla="*/ 258152 h 430254"/>
                <a:gd name="T10" fmla="*/ 121108 w 398383"/>
                <a:gd name="T11" fmla="*/ 188037 h 430254"/>
                <a:gd name="T12" fmla="*/ 121108 w 398383"/>
                <a:gd name="T13" fmla="*/ 159353 h 430254"/>
                <a:gd name="T14" fmla="*/ 270900 w 398383"/>
                <a:gd name="T15" fmla="*/ 159353 h 430254"/>
                <a:gd name="T16" fmla="*/ 270900 w 398383"/>
                <a:gd name="T17" fmla="*/ 188037 h 430254"/>
                <a:gd name="T18" fmla="*/ 121108 w 398383"/>
                <a:gd name="T19" fmla="*/ 188037 h 430254"/>
                <a:gd name="T20" fmla="*/ 121108 w 398383"/>
                <a:gd name="T21" fmla="*/ 114734 h 430254"/>
                <a:gd name="T22" fmla="*/ 121108 w 398383"/>
                <a:gd name="T23" fmla="*/ 89238 h 430254"/>
                <a:gd name="T24" fmla="*/ 270900 w 398383"/>
                <a:gd name="T25" fmla="*/ 89238 h 430254"/>
                <a:gd name="T26" fmla="*/ 270900 w 398383"/>
                <a:gd name="T27" fmla="*/ 114734 h 430254"/>
                <a:gd name="T28" fmla="*/ 121108 w 398383"/>
                <a:gd name="T29" fmla="*/ 114734 h 430254"/>
                <a:gd name="T30" fmla="*/ 299584 w 398383"/>
                <a:gd name="T31" fmla="*/ 0 h 430254"/>
                <a:gd name="T32" fmla="*/ 98799 w 398383"/>
                <a:gd name="T33" fmla="*/ 0 h 430254"/>
                <a:gd name="T34" fmla="*/ 0 w 398383"/>
                <a:gd name="T35" fmla="*/ 172101 h 430254"/>
                <a:gd name="T36" fmla="*/ 98799 w 398383"/>
                <a:gd name="T37" fmla="*/ 344203 h 430254"/>
                <a:gd name="T38" fmla="*/ 229469 w 398383"/>
                <a:gd name="T39" fmla="*/ 344203 h 430254"/>
                <a:gd name="T40" fmla="*/ 347390 w 398383"/>
                <a:gd name="T41" fmla="*/ 430254 h 430254"/>
                <a:gd name="T42" fmla="*/ 328268 w 398383"/>
                <a:gd name="T43" fmla="*/ 293210 h 430254"/>
                <a:gd name="T44" fmla="*/ 398383 w 398383"/>
                <a:gd name="T45" fmla="*/ 172101 h 430254"/>
                <a:gd name="T46" fmla="*/ 299584 w 398383"/>
                <a:gd name="T47" fmla="*/ 0 h 430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8383" h="430254">
                  <a:moveTo>
                    <a:pt x="121108" y="258152"/>
                  </a:moveTo>
                  <a:lnTo>
                    <a:pt x="121108" y="232656"/>
                  </a:lnTo>
                  <a:lnTo>
                    <a:pt x="270900" y="232656"/>
                  </a:lnTo>
                  <a:lnTo>
                    <a:pt x="270900" y="258152"/>
                  </a:lnTo>
                  <a:lnTo>
                    <a:pt x="121108" y="258152"/>
                  </a:lnTo>
                  <a:moveTo>
                    <a:pt x="121108" y="188037"/>
                  </a:moveTo>
                  <a:lnTo>
                    <a:pt x="121108" y="159353"/>
                  </a:lnTo>
                  <a:lnTo>
                    <a:pt x="270900" y="159353"/>
                  </a:lnTo>
                  <a:lnTo>
                    <a:pt x="270900" y="188037"/>
                  </a:lnTo>
                  <a:lnTo>
                    <a:pt x="121108" y="188037"/>
                  </a:lnTo>
                  <a:moveTo>
                    <a:pt x="121108" y="114734"/>
                  </a:moveTo>
                  <a:lnTo>
                    <a:pt x="121108" y="89238"/>
                  </a:lnTo>
                  <a:lnTo>
                    <a:pt x="270900" y="89238"/>
                  </a:lnTo>
                  <a:lnTo>
                    <a:pt x="270900" y="114734"/>
                  </a:lnTo>
                  <a:lnTo>
                    <a:pt x="121108" y="114734"/>
                  </a:lnTo>
                  <a:moveTo>
                    <a:pt x="299584" y="0"/>
                  </a:moveTo>
                  <a:lnTo>
                    <a:pt x="98799" y="0"/>
                  </a:lnTo>
                  <a:lnTo>
                    <a:pt x="0" y="172101"/>
                  </a:lnTo>
                  <a:lnTo>
                    <a:pt x="98799" y="344203"/>
                  </a:lnTo>
                  <a:lnTo>
                    <a:pt x="229469" y="344203"/>
                  </a:lnTo>
                  <a:lnTo>
                    <a:pt x="347390" y="430254"/>
                  </a:lnTo>
                  <a:lnTo>
                    <a:pt x="328268" y="293210"/>
                  </a:lnTo>
                  <a:lnTo>
                    <a:pt x="398383" y="172101"/>
                  </a:lnTo>
                  <a:lnTo>
                    <a:pt x="299584" y="0"/>
                  </a:lnTo>
                </a:path>
              </a:pathLst>
            </a:custGeom>
            <a:gradFill rotWithShape="1"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7900907" y="463906"/>
              <a:ext cx="729725" cy="914462"/>
            </a:xfrm>
            <a:custGeom>
              <a:avLst/>
              <a:gdLst>
                <a:gd name="T0" fmla="*/ 104 w 229"/>
                <a:gd name="T1" fmla="*/ 0 h 287"/>
                <a:gd name="T2" fmla="*/ 0 w 229"/>
                <a:gd name="T3" fmla="*/ 94 h 287"/>
                <a:gd name="T4" fmla="*/ 7 w 229"/>
                <a:gd name="T5" fmla="*/ 115 h 287"/>
                <a:gd name="T6" fmla="*/ 6 w 229"/>
                <a:gd name="T7" fmla="*/ 117 h 287"/>
                <a:gd name="T8" fmla="*/ 102 w 229"/>
                <a:gd name="T9" fmla="*/ 228 h 287"/>
                <a:gd name="T10" fmla="*/ 102 w 229"/>
                <a:gd name="T11" fmla="*/ 228 h 287"/>
                <a:gd name="T12" fmla="*/ 102 w 229"/>
                <a:gd name="T13" fmla="*/ 228 h 287"/>
                <a:gd name="T14" fmla="*/ 93 w 229"/>
                <a:gd name="T15" fmla="*/ 249 h 287"/>
                <a:gd name="T16" fmla="*/ 94 w 229"/>
                <a:gd name="T17" fmla="*/ 255 h 287"/>
                <a:gd name="T18" fmla="*/ 121 w 229"/>
                <a:gd name="T19" fmla="*/ 287 h 287"/>
                <a:gd name="T20" fmla="*/ 188 w 229"/>
                <a:gd name="T21" fmla="*/ 287 h 287"/>
                <a:gd name="T22" fmla="*/ 204 w 229"/>
                <a:gd name="T23" fmla="*/ 141 h 287"/>
                <a:gd name="T24" fmla="*/ 183 w 229"/>
                <a:gd name="T25" fmla="*/ 22 h 287"/>
                <a:gd name="T26" fmla="*/ 162 w 229"/>
                <a:gd name="T27" fmla="*/ 37 h 287"/>
                <a:gd name="T28" fmla="*/ 166 w 229"/>
                <a:gd name="T29" fmla="*/ 12 h 287"/>
                <a:gd name="T30" fmla="*/ 152 w 229"/>
                <a:gd name="T31" fmla="*/ 7 h 287"/>
                <a:gd name="T32" fmla="*/ 104 w 229"/>
                <a:gd name="T33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9" h="287">
                  <a:moveTo>
                    <a:pt x="104" y="0"/>
                  </a:moveTo>
                  <a:cubicBezTo>
                    <a:pt x="6" y="0"/>
                    <a:pt x="0" y="94"/>
                    <a:pt x="0" y="94"/>
                  </a:cubicBezTo>
                  <a:cubicBezTo>
                    <a:pt x="12" y="106"/>
                    <a:pt x="7" y="115"/>
                    <a:pt x="7" y="115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96" y="134"/>
                    <a:pt x="102" y="228"/>
                    <a:pt x="102" y="228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94" y="237"/>
                    <a:pt x="93" y="244"/>
                    <a:pt x="93" y="249"/>
                  </a:cubicBezTo>
                  <a:cubicBezTo>
                    <a:pt x="93" y="253"/>
                    <a:pt x="94" y="255"/>
                    <a:pt x="94" y="255"/>
                  </a:cubicBezTo>
                  <a:cubicBezTo>
                    <a:pt x="121" y="287"/>
                    <a:pt x="121" y="287"/>
                    <a:pt x="121" y="287"/>
                  </a:cubicBezTo>
                  <a:cubicBezTo>
                    <a:pt x="188" y="287"/>
                    <a:pt x="188" y="287"/>
                    <a:pt x="188" y="287"/>
                  </a:cubicBezTo>
                  <a:cubicBezTo>
                    <a:pt x="181" y="211"/>
                    <a:pt x="204" y="141"/>
                    <a:pt x="204" y="141"/>
                  </a:cubicBezTo>
                  <a:cubicBezTo>
                    <a:pt x="229" y="75"/>
                    <a:pt x="205" y="40"/>
                    <a:pt x="183" y="22"/>
                  </a:cubicBezTo>
                  <a:cubicBezTo>
                    <a:pt x="162" y="37"/>
                    <a:pt x="162" y="37"/>
                    <a:pt x="162" y="37"/>
                  </a:cubicBezTo>
                  <a:cubicBezTo>
                    <a:pt x="166" y="12"/>
                    <a:pt x="166" y="12"/>
                    <a:pt x="166" y="12"/>
                  </a:cubicBezTo>
                  <a:cubicBezTo>
                    <a:pt x="158" y="8"/>
                    <a:pt x="152" y="7"/>
                    <a:pt x="152" y="7"/>
                  </a:cubicBezTo>
                  <a:cubicBezTo>
                    <a:pt x="134" y="2"/>
                    <a:pt x="118" y="0"/>
                    <a:pt x="104" y="0"/>
                  </a:cubicBezTo>
                </a:path>
              </a:pathLst>
            </a:custGeom>
            <a:gradFill rotWithShape="1"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8199695" y="1187941"/>
              <a:ext cx="28679" cy="66912"/>
            </a:xfrm>
            <a:custGeom>
              <a:avLst/>
              <a:gdLst>
                <a:gd name="T0" fmla="*/ 9 w 9"/>
                <a:gd name="T1" fmla="*/ 0 h 21"/>
                <a:gd name="T2" fmla="*/ 0 w 9"/>
                <a:gd name="T3" fmla="*/ 21 h 21"/>
                <a:gd name="T4" fmla="*/ 9 w 9"/>
                <a:gd name="T5" fmla="*/ 0 h 21"/>
                <a:gd name="T6" fmla="*/ 9 w 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1">
                  <a:moveTo>
                    <a:pt x="9" y="0"/>
                  </a:moveTo>
                  <a:cubicBezTo>
                    <a:pt x="1" y="9"/>
                    <a:pt x="0" y="16"/>
                    <a:pt x="0" y="21"/>
                  </a:cubicBezTo>
                  <a:cubicBezTo>
                    <a:pt x="0" y="16"/>
                    <a:pt x="1" y="9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343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24" name="Freeform 16"/>
            <p:cNvSpPr>
              <a:spLocks noEditPoints="1"/>
            </p:cNvSpPr>
            <p:nvPr userDrawn="1"/>
          </p:nvSpPr>
          <p:spPr bwMode="auto">
            <a:xfrm>
              <a:off x="8366896" y="157274"/>
              <a:ext cx="398322" cy="379167"/>
            </a:xfrm>
            <a:custGeom>
              <a:avLst/>
              <a:gdLst>
                <a:gd name="T0" fmla="*/ 39 w 125"/>
                <a:gd name="T1" fmla="*/ 80 h 119"/>
                <a:gd name="T2" fmla="*/ 39 w 125"/>
                <a:gd name="T3" fmla="*/ 72 h 119"/>
                <a:gd name="T4" fmla="*/ 86 w 125"/>
                <a:gd name="T5" fmla="*/ 72 h 119"/>
                <a:gd name="T6" fmla="*/ 86 w 125"/>
                <a:gd name="T7" fmla="*/ 80 h 119"/>
                <a:gd name="T8" fmla="*/ 39 w 125"/>
                <a:gd name="T9" fmla="*/ 80 h 119"/>
                <a:gd name="T10" fmla="*/ 39 w 125"/>
                <a:gd name="T11" fmla="*/ 58 h 119"/>
                <a:gd name="T12" fmla="*/ 39 w 125"/>
                <a:gd name="T13" fmla="*/ 49 h 119"/>
                <a:gd name="T14" fmla="*/ 86 w 125"/>
                <a:gd name="T15" fmla="*/ 49 h 119"/>
                <a:gd name="T16" fmla="*/ 86 w 125"/>
                <a:gd name="T17" fmla="*/ 58 h 119"/>
                <a:gd name="T18" fmla="*/ 39 w 125"/>
                <a:gd name="T19" fmla="*/ 58 h 119"/>
                <a:gd name="T20" fmla="*/ 39 w 125"/>
                <a:gd name="T21" fmla="*/ 35 h 119"/>
                <a:gd name="T22" fmla="*/ 39 w 125"/>
                <a:gd name="T23" fmla="*/ 27 h 119"/>
                <a:gd name="T24" fmla="*/ 86 w 125"/>
                <a:gd name="T25" fmla="*/ 27 h 119"/>
                <a:gd name="T26" fmla="*/ 86 w 125"/>
                <a:gd name="T27" fmla="*/ 35 h 119"/>
                <a:gd name="T28" fmla="*/ 39 w 125"/>
                <a:gd name="T29" fmla="*/ 35 h 119"/>
                <a:gd name="T30" fmla="*/ 93 w 125"/>
                <a:gd name="T31" fmla="*/ 0 h 119"/>
                <a:gd name="T32" fmla="*/ 31 w 125"/>
                <a:gd name="T33" fmla="*/ 0 h 119"/>
                <a:gd name="T34" fmla="*/ 0 w 125"/>
                <a:gd name="T35" fmla="*/ 54 h 119"/>
                <a:gd name="T36" fmla="*/ 21 w 125"/>
                <a:gd name="T37" fmla="*/ 91 h 119"/>
                <a:gd name="T38" fmla="*/ 19 w 125"/>
                <a:gd name="T39" fmla="*/ 109 h 119"/>
                <a:gd name="T40" fmla="*/ 36 w 125"/>
                <a:gd name="T41" fmla="*/ 119 h 119"/>
                <a:gd name="T42" fmla="*/ 36 w 125"/>
                <a:gd name="T43" fmla="*/ 119 h 119"/>
                <a:gd name="T44" fmla="*/ 36 w 125"/>
                <a:gd name="T45" fmla="*/ 119 h 119"/>
                <a:gd name="T46" fmla="*/ 52 w 125"/>
                <a:gd name="T47" fmla="*/ 108 h 119"/>
                <a:gd name="T48" fmla="*/ 93 w 125"/>
                <a:gd name="T49" fmla="*/ 108 h 119"/>
                <a:gd name="T50" fmla="*/ 125 w 125"/>
                <a:gd name="T51" fmla="*/ 54 h 119"/>
                <a:gd name="T52" fmla="*/ 93 w 125"/>
                <a:gd name="T5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19">
                  <a:moveTo>
                    <a:pt x="39" y="80"/>
                  </a:moveTo>
                  <a:cubicBezTo>
                    <a:pt x="39" y="72"/>
                    <a:pt x="39" y="72"/>
                    <a:pt x="39" y="72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39" y="80"/>
                    <a:pt x="39" y="80"/>
                    <a:pt x="39" y="80"/>
                  </a:cubicBezTo>
                  <a:moveTo>
                    <a:pt x="39" y="58"/>
                  </a:moveTo>
                  <a:cubicBezTo>
                    <a:pt x="39" y="49"/>
                    <a:pt x="39" y="49"/>
                    <a:pt x="39" y="49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39" y="58"/>
                    <a:pt x="39" y="58"/>
                    <a:pt x="39" y="58"/>
                  </a:cubicBezTo>
                  <a:moveTo>
                    <a:pt x="39" y="35"/>
                  </a:moveTo>
                  <a:cubicBezTo>
                    <a:pt x="39" y="27"/>
                    <a:pt x="39" y="27"/>
                    <a:pt x="39" y="27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39" y="35"/>
                    <a:pt x="39" y="35"/>
                    <a:pt x="39" y="35"/>
                  </a:cubicBezTo>
                  <a:moveTo>
                    <a:pt x="93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24" y="112"/>
                    <a:pt x="30" y="115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52" y="108"/>
                    <a:pt x="52" y="108"/>
                    <a:pt x="52" y="108"/>
                  </a:cubicBezTo>
                  <a:cubicBezTo>
                    <a:pt x="93" y="108"/>
                    <a:pt x="93" y="108"/>
                    <a:pt x="93" y="108"/>
                  </a:cubicBezTo>
                  <a:cubicBezTo>
                    <a:pt x="125" y="54"/>
                    <a:pt x="125" y="54"/>
                    <a:pt x="125" y="54"/>
                  </a:cubicBezTo>
                  <a:cubicBezTo>
                    <a:pt x="93" y="0"/>
                    <a:pt x="93" y="0"/>
                    <a:pt x="93" y="0"/>
                  </a:cubicBezTo>
                </a:path>
              </a:pathLst>
            </a:custGeom>
            <a:gradFill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8414694" y="504578"/>
              <a:ext cx="66918" cy="79656"/>
            </a:xfrm>
            <a:custGeom>
              <a:avLst/>
              <a:gdLst>
                <a:gd name="T0" fmla="*/ 4 w 21"/>
                <a:gd name="T1" fmla="*/ 0 h 25"/>
                <a:gd name="T2" fmla="*/ 4 w 21"/>
                <a:gd name="T3" fmla="*/ 0 h 25"/>
                <a:gd name="T4" fmla="*/ 4 w 21"/>
                <a:gd name="T5" fmla="*/ 0 h 25"/>
                <a:gd name="T6" fmla="*/ 0 w 21"/>
                <a:gd name="T7" fmla="*/ 25 h 25"/>
                <a:gd name="T8" fmla="*/ 21 w 21"/>
                <a:gd name="T9" fmla="*/ 10 h 25"/>
                <a:gd name="T10" fmla="*/ 4 w 21"/>
                <a:gd name="T11" fmla="*/ 0 h 25"/>
                <a:gd name="T12" fmla="*/ 4 w 21"/>
                <a:gd name="T13" fmla="*/ 0 h 25"/>
                <a:gd name="T14" fmla="*/ 4 w 21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5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5" y="6"/>
                    <a:pt x="9" y="3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8419569" y="499704"/>
              <a:ext cx="12746" cy="79656"/>
            </a:xfrm>
            <a:custGeom>
              <a:avLst/>
              <a:gdLst>
                <a:gd name="T0" fmla="*/ 12748 w 12748"/>
                <a:gd name="T1" fmla="*/ 0 h 79676"/>
                <a:gd name="T2" fmla="*/ 0 w 12748"/>
                <a:gd name="T3" fmla="*/ 79676 h 79676"/>
                <a:gd name="T4" fmla="*/ 12748 w 12748"/>
                <a:gd name="T5" fmla="*/ 0 h 79676"/>
                <a:gd name="T6" fmla="*/ 12748 w 12748"/>
                <a:gd name="T7" fmla="*/ 0 h 79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48" h="79676">
                  <a:moveTo>
                    <a:pt x="12748" y="0"/>
                  </a:moveTo>
                  <a:lnTo>
                    <a:pt x="0" y="79676"/>
                  </a:lnTo>
                  <a:lnTo>
                    <a:pt x="12748" y="0"/>
                  </a:lnTo>
                  <a:lnTo>
                    <a:pt x="12748" y="0"/>
                  </a:lnTo>
                  <a:close/>
                </a:path>
              </a:pathLst>
            </a:custGeom>
            <a:solidFill>
              <a:srgbClr val="343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8419569" y="499704"/>
              <a:ext cx="12746" cy="79656"/>
            </a:xfrm>
            <a:custGeom>
              <a:avLst/>
              <a:gdLst>
                <a:gd name="T0" fmla="*/ 12748 w 12748"/>
                <a:gd name="T1" fmla="*/ 0 h 79676"/>
                <a:gd name="T2" fmla="*/ 0 w 12748"/>
                <a:gd name="T3" fmla="*/ 79676 h 79676"/>
                <a:gd name="T4" fmla="*/ 12748 w 12748"/>
                <a:gd name="T5" fmla="*/ 0 h 79676"/>
                <a:gd name="T6" fmla="*/ 12748 w 12748"/>
                <a:gd name="T7" fmla="*/ 0 h 79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48" h="79676">
                  <a:moveTo>
                    <a:pt x="12748" y="0"/>
                  </a:moveTo>
                  <a:lnTo>
                    <a:pt x="0" y="79676"/>
                  </a:lnTo>
                  <a:lnTo>
                    <a:pt x="12748" y="0"/>
                  </a:lnTo>
                  <a:lnTo>
                    <a:pt x="12748" y="0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8432315" y="499704"/>
              <a:ext cx="54172" cy="31862"/>
            </a:xfrm>
            <a:custGeom>
              <a:avLst/>
              <a:gdLst>
                <a:gd name="T0" fmla="*/ 0 w 17"/>
                <a:gd name="T1" fmla="*/ 0 h 10"/>
                <a:gd name="T2" fmla="*/ 0 w 17"/>
                <a:gd name="T3" fmla="*/ 0 h 10"/>
                <a:gd name="T4" fmla="*/ 17 w 17"/>
                <a:gd name="T5" fmla="*/ 10 h 10"/>
                <a:gd name="T6" fmla="*/ 17 w 17"/>
                <a:gd name="T7" fmla="*/ 10 h 10"/>
                <a:gd name="T8" fmla="*/ 0 w 1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3"/>
                    <a:pt x="11" y="6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1" y="6"/>
                    <a:pt x="5" y="3"/>
                    <a:pt x="0" y="0"/>
                  </a:cubicBezTo>
                </a:path>
              </a:pathLst>
            </a:custGeom>
            <a:solidFill>
              <a:srgbClr val="343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29" name="Freeform 21"/>
            <p:cNvSpPr>
              <a:spLocks noEditPoints="1"/>
            </p:cNvSpPr>
            <p:nvPr userDrawn="1"/>
          </p:nvSpPr>
          <p:spPr bwMode="auto">
            <a:xfrm>
              <a:off x="6157100" y="1299460"/>
              <a:ext cx="312285" cy="165686"/>
            </a:xfrm>
            <a:custGeom>
              <a:avLst/>
              <a:gdLst>
                <a:gd name="T0" fmla="*/ 54 w 98"/>
                <a:gd name="T1" fmla="*/ 52 h 52"/>
                <a:gd name="T2" fmla="*/ 98 w 98"/>
                <a:gd name="T3" fmla="*/ 26 h 52"/>
                <a:gd name="T4" fmla="*/ 54 w 98"/>
                <a:gd name="T5" fmla="*/ 0 h 52"/>
                <a:gd name="T6" fmla="*/ 54 w 98"/>
                <a:gd name="T7" fmla="*/ 15 h 52"/>
                <a:gd name="T8" fmla="*/ 0 w 98"/>
                <a:gd name="T9" fmla="*/ 15 h 52"/>
                <a:gd name="T10" fmla="*/ 0 w 98"/>
                <a:gd name="T11" fmla="*/ 36 h 52"/>
                <a:gd name="T12" fmla="*/ 54 w 98"/>
                <a:gd name="T13" fmla="*/ 36 h 52"/>
                <a:gd name="T14" fmla="*/ 54 w 98"/>
                <a:gd name="T15" fmla="*/ 52 h 52"/>
                <a:gd name="T16" fmla="*/ 7 w 98"/>
                <a:gd name="T17" fmla="*/ 30 h 52"/>
                <a:gd name="T18" fmla="*/ 7 w 98"/>
                <a:gd name="T19" fmla="*/ 22 h 52"/>
                <a:gd name="T20" fmla="*/ 61 w 98"/>
                <a:gd name="T21" fmla="*/ 22 h 52"/>
                <a:gd name="T22" fmla="*/ 61 w 98"/>
                <a:gd name="T23" fmla="*/ 11 h 52"/>
                <a:gd name="T24" fmla="*/ 86 w 98"/>
                <a:gd name="T25" fmla="*/ 26 h 52"/>
                <a:gd name="T26" fmla="*/ 61 w 98"/>
                <a:gd name="T27" fmla="*/ 40 h 52"/>
                <a:gd name="T28" fmla="*/ 61 w 98"/>
                <a:gd name="T29" fmla="*/ 30 h 52"/>
                <a:gd name="T30" fmla="*/ 7 w 98"/>
                <a:gd name="T31" fmla="*/ 3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" h="52">
                  <a:moveTo>
                    <a:pt x="54" y="52"/>
                  </a:moveTo>
                  <a:cubicBezTo>
                    <a:pt x="98" y="26"/>
                    <a:pt x="98" y="26"/>
                    <a:pt x="98" y="2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11"/>
                    <a:pt x="54" y="15"/>
                  </a:cubicBezTo>
                  <a:cubicBezTo>
                    <a:pt x="48" y="15"/>
                    <a:pt x="0" y="15"/>
                    <a:pt x="0" y="1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48" y="36"/>
                    <a:pt x="54" y="36"/>
                  </a:cubicBezTo>
                  <a:cubicBezTo>
                    <a:pt x="54" y="40"/>
                    <a:pt x="54" y="52"/>
                    <a:pt x="54" y="52"/>
                  </a:cubicBezTo>
                  <a:close/>
                  <a:moveTo>
                    <a:pt x="7" y="30"/>
                  </a:moveTo>
                  <a:cubicBezTo>
                    <a:pt x="7" y="27"/>
                    <a:pt x="7" y="24"/>
                    <a:pt x="7" y="22"/>
                  </a:cubicBezTo>
                  <a:cubicBezTo>
                    <a:pt x="13" y="22"/>
                    <a:pt x="61" y="22"/>
                    <a:pt x="61" y="22"/>
                  </a:cubicBezTo>
                  <a:cubicBezTo>
                    <a:pt x="61" y="22"/>
                    <a:pt x="61" y="15"/>
                    <a:pt x="61" y="11"/>
                  </a:cubicBezTo>
                  <a:cubicBezTo>
                    <a:pt x="67" y="15"/>
                    <a:pt x="80" y="22"/>
                    <a:pt x="86" y="26"/>
                  </a:cubicBezTo>
                  <a:cubicBezTo>
                    <a:pt x="80" y="29"/>
                    <a:pt x="67" y="37"/>
                    <a:pt x="61" y="40"/>
                  </a:cubicBezTo>
                  <a:cubicBezTo>
                    <a:pt x="61" y="37"/>
                    <a:pt x="61" y="30"/>
                    <a:pt x="61" y="30"/>
                  </a:cubicBezTo>
                  <a:cubicBezTo>
                    <a:pt x="61" y="30"/>
                    <a:pt x="13" y="30"/>
                    <a:pt x="7" y="3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30" name="Freeform 22"/>
            <p:cNvSpPr>
              <a:spLocks noEditPoints="1"/>
            </p:cNvSpPr>
            <p:nvPr userDrawn="1"/>
          </p:nvSpPr>
          <p:spPr bwMode="auto">
            <a:xfrm>
              <a:off x="5943600" y="1395049"/>
              <a:ext cx="356896" cy="187991"/>
            </a:xfrm>
            <a:custGeom>
              <a:avLst/>
              <a:gdLst>
                <a:gd name="T0" fmla="*/ 43 w 112"/>
                <a:gd name="T1" fmla="*/ 46 h 59"/>
                <a:gd name="T2" fmla="*/ 15 w 112"/>
                <a:gd name="T3" fmla="*/ 30 h 59"/>
                <a:gd name="T4" fmla="*/ 43 w 112"/>
                <a:gd name="T5" fmla="*/ 13 h 59"/>
                <a:gd name="T6" fmla="*/ 43 w 112"/>
                <a:gd name="T7" fmla="*/ 25 h 59"/>
                <a:gd name="T8" fmla="*/ 104 w 112"/>
                <a:gd name="T9" fmla="*/ 25 h 59"/>
                <a:gd name="T10" fmla="*/ 104 w 112"/>
                <a:gd name="T11" fmla="*/ 34 h 59"/>
                <a:gd name="T12" fmla="*/ 43 w 112"/>
                <a:gd name="T13" fmla="*/ 34 h 59"/>
                <a:gd name="T14" fmla="*/ 43 w 112"/>
                <a:gd name="T15" fmla="*/ 46 h 59"/>
                <a:gd name="T16" fmla="*/ 50 w 112"/>
                <a:gd name="T17" fmla="*/ 0 h 59"/>
                <a:gd name="T18" fmla="*/ 0 w 112"/>
                <a:gd name="T19" fmla="*/ 30 h 59"/>
                <a:gd name="T20" fmla="*/ 50 w 112"/>
                <a:gd name="T21" fmla="*/ 59 h 59"/>
                <a:gd name="T22" fmla="*/ 50 w 112"/>
                <a:gd name="T23" fmla="*/ 42 h 59"/>
                <a:gd name="T24" fmla="*/ 112 w 112"/>
                <a:gd name="T25" fmla="*/ 42 h 59"/>
                <a:gd name="T26" fmla="*/ 112 w 112"/>
                <a:gd name="T27" fmla="*/ 17 h 59"/>
                <a:gd name="T28" fmla="*/ 50 w 112"/>
                <a:gd name="T29" fmla="*/ 17 h 59"/>
                <a:gd name="T30" fmla="*/ 50 w 112"/>
                <a:gd name="T3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" h="59">
                  <a:moveTo>
                    <a:pt x="43" y="46"/>
                  </a:moveTo>
                  <a:cubicBezTo>
                    <a:pt x="36" y="42"/>
                    <a:pt x="21" y="34"/>
                    <a:pt x="15" y="30"/>
                  </a:cubicBezTo>
                  <a:cubicBezTo>
                    <a:pt x="21" y="26"/>
                    <a:pt x="36" y="17"/>
                    <a:pt x="43" y="13"/>
                  </a:cubicBezTo>
                  <a:cubicBezTo>
                    <a:pt x="43" y="17"/>
                    <a:pt x="43" y="25"/>
                    <a:pt x="43" y="25"/>
                  </a:cubicBezTo>
                  <a:cubicBezTo>
                    <a:pt x="43" y="25"/>
                    <a:pt x="98" y="25"/>
                    <a:pt x="104" y="25"/>
                  </a:cubicBezTo>
                  <a:cubicBezTo>
                    <a:pt x="104" y="28"/>
                    <a:pt x="104" y="31"/>
                    <a:pt x="104" y="34"/>
                  </a:cubicBezTo>
                  <a:cubicBezTo>
                    <a:pt x="98" y="34"/>
                    <a:pt x="43" y="34"/>
                    <a:pt x="43" y="34"/>
                  </a:cubicBezTo>
                  <a:cubicBezTo>
                    <a:pt x="43" y="34"/>
                    <a:pt x="43" y="42"/>
                    <a:pt x="43" y="46"/>
                  </a:cubicBezTo>
                  <a:moveTo>
                    <a:pt x="50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50" y="59"/>
                    <a:pt x="50" y="46"/>
                    <a:pt x="50" y="42"/>
                  </a:cubicBezTo>
                  <a:cubicBezTo>
                    <a:pt x="57" y="42"/>
                    <a:pt x="112" y="42"/>
                    <a:pt x="112" y="42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57" y="17"/>
                    <a:pt x="50" y="17"/>
                  </a:cubicBezTo>
                  <a:cubicBezTo>
                    <a:pt x="50" y="13"/>
                    <a:pt x="50" y="0"/>
                    <a:pt x="50" y="0"/>
                  </a:cubicBezTo>
                </a:path>
              </a:pathLst>
            </a:custGeom>
            <a:gradFill rotWithShape="1"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31" name="Freeform 24"/>
            <p:cNvSpPr>
              <a:spLocks noEditPoints="1"/>
            </p:cNvSpPr>
            <p:nvPr userDrawn="1"/>
          </p:nvSpPr>
          <p:spPr bwMode="auto">
            <a:xfrm>
              <a:off x="8577901" y="1038186"/>
              <a:ext cx="261299" cy="229411"/>
            </a:xfrm>
            <a:custGeom>
              <a:avLst/>
              <a:gdLst>
                <a:gd name="T0" fmla="*/ 89238 w 261339"/>
                <a:gd name="T1" fmla="*/ 188036 h 229468"/>
                <a:gd name="T2" fmla="*/ 44619 w 261339"/>
                <a:gd name="T3" fmla="*/ 114734 h 229468"/>
                <a:gd name="T4" fmla="*/ 89238 w 261339"/>
                <a:gd name="T5" fmla="*/ 38244 h 229468"/>
                <a:gd name="T6" fmla="*/ 175289 w 261339"/>
                <a:gd name="T7" fmla="*/ 38244 h 229468"/>
                <a:gd name="T8" fmla="*/ 216721 w 261339"/>
                <a:gd name="T9" fmla="*/ 114734 h 229468"/>
                <a:gd name="T10" fmla="*/ 175289 w 261339"/>
                <a:gd name="T11" fmla="*/ 188036 h 229468"/>
                <a:gd name="T12" fmla="*/ 89238 w 261339"/>
                <a:gd name="T13" fmla="*/ 188036 h 229468"/>
                <a:gd name="T14" fmla="*/ 197598 w 261339"/>
                <a:gd name="T15" fmla="*/ 0 h 229468"/>
                <a:gd name="T16" fmla="*/ 63741 w 261339"/>
                <a:gd name="T17" fmla="*/ 0 h 229468"/>
                <a:gd name="T18" fmla="*/ 0 w 261339"/>
                <a:gd name="T19" fmla="*/ 114734 h 229468"/>
                <a:gd name="T20" fmla="*/ 63741 w 261339"/>
                <a:gd name="T21" fmla="*/ 229468 h 229468"/>
                <a:gd name="T22" fmla="*/ 197598 w 261339"/>
                <a:gd name="T23" fmla="*/ 229468 h 229468"/>
                <a:gd name="T24" fmla="*/ 261339 w 261339"/>
                <a:gd name="T25" fmla="*/ 114734 h 229468"/>
                <a:gd name="T26" fmla="*/ 197598 w 261339"/>
                <a:gd name="T27" fmla="*/ 0 h 229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1339" h="229468">
                  <a:moveTo>
                    <a:pt x="89238" y="188036"/>
                  </a:moveTo>
                  <a:lnTo>
                    <a:pt x="44619" y="114734"/>
                  </a:lnTo>
                  <a:lnTo>
                    <a:pt x="89238" y="38244"/>
                  </a:lnTo>
                  <a:lnTo>
                    <a:pt x="175289" y="38244"/>
                  </a:lnTo>
                  <a:lnTo>
                    <a:pt x="216721" y="114734"/>
                  </a:lnTo>
                  <a:lnTo>
                    <a:pt x="175289" y="188036"/>
                  </a:lnTo>
                  <a:lnTo>
                    <a:pt x="89238" y="188036"/>
                  </a:lnTo>
                  <a:moveTo>
                    <a:pt x="197598" y="0"/>
                  </a:moveTo>
                  <a:lnTo>
                    <a:pt x="63741" y="0"/>
                  </a:lnTo>
                  <a:lnTo>
                    <a:pt x="0" y="114734"/>
                  </a:lnTo>
                  <a:lnTo>
                    <a:pt x="63741" y="229468"/>
                  </a:lnTo>
                  <a:lnTo>
                    <a:pt x="197598" y="229468"/>
                  </a:lnTo>
                  <a:lnTo>
                    <a:pt x="261339" y="114734"/>
                  </a:lnTo>
                  <a:lnTo>
                    <a:pt x="197598" y="0"/>
                  </a:lnTo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8839200" y="942597"/>
              <a:ext cx="210314" cy="181617"/>
            </a:xfrm>
            <a:custGeom>
              <a:avLst/>
              <a:gdLst>
                <a:gd name="T0" fmla="*/ 70115 w 210346"/>
                <a:gd name="T1" fmla="*/ 149792 h 181662"/>
                <a:gd name="T2" fmla="*/ 38244 w 210346"/>
                <a:gd name="T3" fmla="*/ 92425 h 181662"/>
                <a:gd name="T4" fmla="*/ 70115 w 210346"/>
                <a:gd name="T5" fmla="*/ 31870 h 181662"/>
                <a:gd name="T6" fmla="*/ 140230 w 210346"/>
                <a:gd name="T7" fmla="*/ 31870 h 181662"/>
                <a:gd name="T8" fmla="*/ 175288 w 210346"/>
                <a:gd name="T9" fmla="*/ 92425 h 181662"/>
                <a:gd name="T10" fmla="*/ 140230 w 210346"/>
                <a:gd name="T11" fmla="*/ 149792 h 181662"/>
                <a:gd name="T12" fmla="*/ 70115 w 210346"/>
                <a:gd name="T13" fmla="*/ 149792 h 181662"/>
                <a:gd name="T14" fmla="*/ 159353 w 210346"/>
                <a:gd name="T15" fmla="*/ 0 h 181662"/>
                <a:gd name="T16" fmla="*/ 54180 w 210346"/>
                <a:gd name="T17" fmla="*/ 0 h 181662"/>
                <a:gd name="T18" fmla="*/ 0 w 210346"/>
                <a:gd name="T19" fmla="*/ 92425 h 181662"/>
                <a:gd name="T20" fmla="*/ 54180 w 210346"/>
                <a:gd name="T21" fmla="*/ 181662 h 181662"/>
                <a:gd name="T22" fmla="*/ 159353 w 210346"/>
                <a:gd name="T23" fmla="*/ 181662 h 181662"/>
                <a:gd name="T24" fmla="*/ 210346 w 210346"/>
                <a:gd name="T25" fmla="*/ 92425 h 181662"/>
                <a:gd name="T26" fmla="*/ 159353 w 210346"/>
                <a:gd name="T27" fmla="*/ 0 h 181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0346" h="181662">
                  <a:moveTo>
                    <a:pt x="70115" y="149792"/>
                  </a:moveTo>
                  <a:lnTo>
                    <a:pt x="38244" y="92425"/>
                  </a:lnTo>
                  <a:lnTo>
                    <a:pt x="70115" y="31870"/>
                  </a:lnTo>
                  <a:lnTo>
                    <a:pt x="140230" y="31870"/>
                  </a:lnTo>
                  <a:lnTo>
                    <a:pt x="175288" y="92425"/>
                  </a:lnTo>
                  <a:lnTo>
                    <a:pt x="140230" y="149792"/>
                  </a:lnTo>
                  <a:lnTo>
                    <a:pt x="70115" y="149792"/>
                  </a:lnTo>
                  <a:moveTo>
                    <a:pt x="159353" y="0"/>
                  </a:moveTo>
                  <a:lnTo>
                    <a:pt x="54180" y="0"/>
                  </a:lnTo>
                  <a:lnTo>
                    <a:pt x="0" y="92425"/>
                  </a:lnTo>
                  <a:lnTo>
                    <a:pt x="54180" y="181662"/>
                  </a:lnTo>
                  <a:lnTo>
                    <a:pt x="159353" y="181662"/>
                  </a:lnTo>
                  <a:lnTo>
                    <a:pt x="210346" y="92425"/>
                  </a:lnTo>
                  <a:lnTo>
                    <a:pt x="159353" y="0"/>
                  </a:lnTo>
                </a:path>
              </a:pathLst>
            </a:custGeom>
            <a:gradFill rotWithShape="1"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33" name="Freeform 28"/>
            <p:cNvSpPr>
              <a:spLocks noEditPoints="1"/>
            </p:cNvSpPr>
            <p:nvPr/>
          </p:nvSpPr>
          <p:spPr bwMode="auto">
            <a:xfrm>
              <a:off x="8683058" y="878871"/>
              <a:ext cx="156142" cy="137010"/>
            </a:xfrm>
            <a:custGeom>
              <a:avLst/>
              <a:gdLst>
                <a:gd name="T0" fmla="*/ 54180 w 156166"/>
                <a:gd name="T1" fmla="*/ 111548 h 137044"/>
                <a:gd name="T2" fmla="*/ 28683 w 156166"/>
                <a:gd name="T3" fmla="*/ 70116 h 137044"/>
                <a:gd name="T4" fmla="*/ 54180 w 156166"/>
                <a:gd name="T5" fmla="*/ 25497 h 137044"/>
                <a:gd name="T6" fmla="*/ 105173 w 156166"/>
                <a:gd name="T7" fmla="*/ 25497 h 137044"/>
                <a:gd name="T8" fmla="*/ 130669 w 156166"/>
                <a:gd name="T9" fmla="*/ 70116 h 137044"/>
                <a:gd name="T10" fmla="*/ 105173 w 156166"/>
                <a:gd name="T11" fmla="*/ 111548 h 137044"/>
                <a:gd name="T12" fmla="*/ 54180 w 156166"/>
                <a:gd name="T13" fmla="*/ 111548 h 137044"/>
                <a:gd name="T14" fmla="*/ 117921 w 156166"/>
                <a:gd name="T15" fmla="*/ 0 h 137044"/>
                <a:gd name="T16" fmla="*/ 38245 w 156166"/>
                <a:gd name="T17" fmla="*/ 0 h 137044"/>
                <a:gd name="T18" fmla="*/ 0 w 156166"/>
                <a:gd name="T19" fmla="*/ 70116 h 137044"/>
                <a:gd name="T20" fmla="*/ 38245 w 156166"/>
                <a:gd name="T21" fmla="*/ 137044 h 137044"/>
                <a:gd name="T22" fmla="*/ 117921 w 156166"/>
                <a:gd name="T23" fmla="*/ 137044 h 137044"/>
                <a:gd name="T24" fmla="*/ 156166 w 156166"/>
                <a:gd name="T25" fmla="*/ 70116 h 137044"/>
                <a:gd name="T26" fmla="*/ 117921 w 156166"/>
                <a:gd name="T27" fmla="*/ 0 h 137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166" h="137044">
                  <a:moveTo>
                    <a:pt x="54180" y="111548"/>
                  </a:moveTo>
                  <a:lnTo>
                    <a:pt x="28683" y="70116"/>
                  </a:lnTo>
                  <a:lnTo>
                    <a:pt x="54180" y="25497"/>
                  </a:lnTo>
                  <a:lnTo>
                    <a:pt x="105173" y="25497"/>
                  </a:lnTo>
                  <a:lnTo>
                    <a:pt x="130669" y="70116"/>
                  </a:lnTo>
                  <a:lnTo>
                    <a:pt x="105173" y="111548"/>
                  </a:lnTo>
                  <a:lnTo>
                    <a:pt x="54180" y="111548"/>
                  </a:lnTo>
                  <a:moveTo>
                    <a:pt x="117921" y="0"/>
                  </a:moveTo>
                  <a:lnTo>
                    <a:pt x="38245" y="0"/>
                  </a:lnTo>
                  <a:lnTo>
                    <a:pt x="0" y="70116"/>
                  </a:lnTo>
                  <a:lnTo>
                    <a:pt x="38245" y="137044"/>
                  </a:lnTo>
                  <a:lnTo>
                    <a:pt x="117921" y="137044"/>
                  </a:lnTo>
                  <a:lnTo>
                    <a:pt x="156166" y="70116"/>
                  </a:lnTo>
                  <a:lnTo>
                    <a:pt x="117921" y="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8145523" y="601665"/>
              <a:ext cx="229434" cy="328186"/>
            </a:xfrm>
            <a:custGeom>
              <a:avLst/>
              <a:gdLst>
                <a:gd name="T0" fmla="*/ 0 w 229469"/>
                <a:gd name="T1" fmla="*/ 98799 h 328267"/>
                <a:gd name="T2" fmla="*/ 57368 w 229469"/>
                <a:gd name="T3" fmla="*/ 197598 h 328267"/>
                <a:gd name="T4" fmla="*/ 172102 w 229469"/>
                <a:gd name="T5" fmla="*/ 197598 h 328267"/>
                <a:gd name="T6" fmla="*/ 229469 w 229469"/>
                <a:gd name="T7" fmla="*/ 98799 h 328267"/>
                <a:gd name="T8" fmla="*/ 172102 w 229469"/>
                <a:gd name="T9" fmla="*/ 0 h 328267"/>
                <a:gd name="T10" fmla="*/ 57368 w 229469"/>
                <a:gd name="T11" fmla="*/ 0 h 328267"/>
                <a:gd name="T12" fmla="*/ 0 w 229469"/>
                <a:gd name="T13" fmla="*/ 98799 h 328267"/>
                <a:gd name="T14" fmla="*/ 41432 w 229469"/>
                <a:gd name="T15" fmla="*/ 98799 h 328267"/>
                <a:gd name="T16" fmla="*/ 79677 w 229469"/>
                <a:gd name="T17" fmla="*/ 31871 h 328267"/>
                <a:gd name="T18" fmla="*/ 152980 w 229469"/>
                <a:gd name="T19" fmla="*/ 31871 h 328267"/>
                <a:gd name="T20" fmla="*/ 191224 w 229469"/>
                <a:gd name="T21" fmla="*/ 98799 h 328267"/>
                <a:gd name="T22" fmla="*/ 152980 w 229469"/>
                <a:gd name="T23" fmla="*/ 162540 h 328267"/>
                <a:gd name="T24" fmla="*/ 79677 w 229469"/>
                <a:gd name="T25" fmla="*/ 162540 h 328267"/>
                <a:gd name="T26" fmla="*/ 41432 w 229469"/>
                <a:gd name="T27" fmla="*/ 98799 h 328267"/>
                <a:gd name="T28" fmla="*/ 146605 w 229469"/>
                <a:gd name="T29" fmla="*/ 296397 h 328267"/>
                <a:gd name="T30" fmla="*/ 86051 w 229469"/>
                <a:gd name="T31" fmla="*/ 296397 h 328267"/>
                <a:gd name="T32" fmla="*/ 86051 w 229469"/>
                <a:gd name="T33" fmla="*/ 328267 h 328267"/>
                <a:gd name="T34" fmla="*/ 146605 w 229469"/>
                <a:gd name="T35" fmla="*/ 328267 h 328267"/>
                <a:gd name="T36" fmla="*/ 146605 w 229469"/>
                <a:gd name="T37" fmla="*/ 296397 h 328267"/>
                <a:gd name="T38" fmla="*/ 172102 w 229469"/>
                <a:gd name="T39" fmla="*/ 213533 h 328267"/>
                <a:gd name="T40" fmla="*/ 57368 w 229469"/>
                <a:gd name="T41" fmla="*/ 213533 h 328267"/>
                <a:gd name="T42" fmla="*/ 57368 w 229469"/>
                <a:gd name="T43" fmla="*/ 242217 h 328267"/>
                <a:gd name="T44" fmla="*/ 172102 w 229469"/>
                <a:gd name="T45" fmla="*/ 242217 h 328267"/>
                <a:gd name="T46" fmla="*/ 172102 w 229469"/>
                <a:gd name="T47" fmla="*/ 213533 h 328267"/>
                <a:gd name="T48" fmla="*/ 172102 w 229469"/>
                <a:gd name="T49" fmla="*/ 254965 h 328267"/>
                <a:gd name="T50" fmla="*/ 57368 w 229469"/>
                <a:gd name="T51" fmla="*/ 254965 h 328267"/>
                <a:gd name="T52" fmla="*/ 57368 w 229469"/>
                <a:gd name="T53" fmla="*/ 286836 h 328267"/>
                <a:gd name="T54" fmla="*/ 172102 w 229469"/>
                <a:gd name="T55" fmla="*/ 286836 h 328267"/>
                <a:gd name="T56" fmla="*/ 172102 w 229469"/>
                <a:gd name="T57" fmla="*/ 254965 h 328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9469" h="328267">
                  <a:moveTo>
                    <a:pt x="0" y="98799"/>
                  </a:moveTo>
                  <a:lnTo>
                    <a:pt x="57368" y="197598"/>
                  </a:lnTo>
                  <a:lnTo>
                    <a:pt x="172102" y="197598"/>
                  </a:lnTo>
                  <a:lnTo>
                    <a:pt x="229469" y="98799"/>
                  </a:lnTo>
                  <a:lnTo>
                    <a:pt x="172102" y="0"/>
                  </a:lnTo>
                  <a:lnTo>
                    <a:pt x="57368" y="0"/>
                  </a:lnTo>
                  <a:lnTo>
                    <a:pt x="0" y="98799"/>
                  </a:lnTo>
                  <a:close/>
                  <a:moveTo>
                    <a:pt x="41432" y="98799"/>
                  </a:moveTo>
                  <a:lnTo>
                    <a:pt x="79677" y="31871"/>
                  </a:lnTo>
                  <a:lnTo>
                    <a:pt x="152980" y="31871"/>
                  </a:lnTo>
                  <a:lnTo>
                    <a:pt x="191224" y="98799"/>
                  </a:lnTo>
                  <a:lnTo>
                    <a:pt x="152980" y="162540"/>
                  </a:lnTo>
                  <a:lnTo>
                    <a:pt x="79677" y="162540"/>
                  </a:lnTo>
                  <a:lnTo>
                    <a:pt x="41432" y="98799"/>
                  </a:lnTo>
                  <a:close/>
                  <a:moveTo>
                    <a:pt x="146605" y="296397"/>
                  </a:moveTo>
                  <a:lnTo>
                    <a:pt x="86051" y="296397"/>
                  </a:lnTo>
                  <a:lnTo>
                    <a:pt x="86051" y="328267"/>
                  </a:lnTo>
                  <a:lnTo>
                    <a:pt x="146605" y="328267"/>
                  </a:lnTo>
                  <a:lnTo>
                    <a:pt x="146605" y="296397"/>
                  </a:lnTo>
                  <a:close/>
                  <a:moveTo>
                    <a:pt x="172102" y="213533"/>
                  </a:moveTo>
                  <a:lnTo>
                    <a:pt x="57368" y="213533"/>
                  </a:lnTo>
                  <a:lnTo>
                    <a:pt x="57368" y="242217"/>
                  </a:lnTo>
                  <a:lnTo>
                    <a:pt x="172102" y="242217"/>
                  </a:lnTo>
                  <a:lnTo>
                    <a:pt x="172102" y="213533"/>
                  </a:lnTo>
                  <a:close/>
                  <a:moveTo>
                    <a:pt x="172102" y="254965"/>
                  </a:moveTo>
                  <a:lnTo>
                    <a:pt x="57368" y="254965"/>
                  </a:lnTo>
                  <a:lnTo>
                    <a:pt x="57368" y="286836"/>
                  </a:lnTo>
                  <a:lnTo>
                    <a:pt x="172102" y="286836"/>
                  </a:lnTo>
                  <a:lnTo>
                    <a:pt x="172102" y="254965"/>
                  </a:ln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35" name="Freeform 30"/>
            <p:cNvSpPr>
              <a:spLocks noEditPoints="1"/>
            </p:cNvSpPr>
            <p:nvPr userDrawn="1"/>
          </p:nvSpPr>
          <p:spPr bwMode="auto">
            <a:xfrm>
              <a:off x="7791813" y="254361"/>
              <a:ext cx="254926" cy="251716"/>
            </a:xfrm>
            <a:custGeom>
              <a:avLst/>
              <a:gdLst>
                <a:gd name="T0" fmla="*/ 0 w 80"/>
                <a:gd name="T1" fmla="*/ 40 h 79"/>
                <a:gd name="T2" fmla="*/ 80 w 80"/>
                <a:gd name="T3" fmla="*/ 40 h 79"/>
                <a:gd name="T4" fmla="*/ 5 w 80"/>
                <a:gd name="T5" fmla="*/ 42 h 79"/>
                <a:gd name="T6" fmla="*/ 19 w 80"/>
                <a:gd name="T7" fmla="*/ 54 h 79"/>
                <a:gd name="T8" fmla="*/ 5 w 80"/>
                <a:gd name="T9" fmla="*/ 42 h 79"/>
                <a:gd name="T10" fmla="*/ 43 w 80"/>
                <a:gd name="T11" fmla="*/ 5 h 79"/>
                <a:gd name="T12" fmla="*/ 43 w 80"/>
                <a:gd name="T13" fmla="*/ 19 h 79"/>
                <a:gd name="T14" fmla="*/ 57 w 80"/>
                <a:gd name="T15" fmla="*/ 37 h 79"/>
                <a:gd name="T16" fmla="*/ 43 w 80"/>
                <a:gd name="T17" fmla="*/ 24 h 79"/>
                <a:gd name="T18" fmla="*/ 38 w 80"/>
                <a:gd name="T19" fmla="*/ 5 h 79"/>
                <a:gd name="T20" fmla="*/ 26 w 80"/>
                <a:gd name="T21" fmla="*/ 19 h 79"/>
                <a:gd name="T22" fmla="*/ 38 w 80"/>
                <a:gd name="T23" fmla="*/ 24 h 79"/>
                <a:gd name="T24" fmla="*/ 23 w 80"/>
                <a:gd name="T25" fmla="*/ 37 h 79"/>
                <a:gd name="T26" fmla="*/ 38 w 80"/>
                <a:gd name="T27" fmla="*/ 24 h 79"/>
                <a:gd name="T28" fmla="*/ 5 w 80"/>
                <a:gd name="T29" fmla="*/ 37 h 79"/>
                <a:gd name="T30" fmla="*/ 19 w 80"/>
                <a:gd name="T31" fmla="*/ 24 h 79"/>
                <a:gd name="T32" fmla="*/ 23 w 80"/>
                <a:gd name="T33" fmla="*/ 42 h 79"/>
                <a:gd name="T34" fmla="*/ 38 w 80"/>
                <a:gd name="T35" fmla="*/ 54 h 79"/>
                <a:gd name="T36" fmla="*/ 23 w 80"/>
                <a:gd name="T37" fmla="*/ 42 h 79"/>
                <a:gd name="T38" fmla="*/ 38 w 80"/>
                <a:gd name="T39" fmla="*/ 74 h 79"/>
                <a:gd name="T40" fmla="*/ 38 w 80"/>
                <a:gd name="T41" fmla="*/ 59 h 79"/>
                <a:gd name="T42" fmla="*/ 43 w 80"/>
                <a:gd name="T43" fmla="*/ 59 h 79"/>
                <a:gd name="T44" fmla="*/ 43 w 80"/>
                <a:gd name="T45" fmla="*/ 74 h 79"/>
                <a:gd name="T46" fmla="*/ 43 w 80"/>
                <a:gd name="T47" fmla="*/ 42 h 79"/>
                <a:gd name="T48" fmla="*/ 56 w 80"/>
                <a:gd name="T49" fmla="*/ 54 h 79"/>
                <a:gd name="T50" fmla="*/ 62 w 80"/>
                <a:gd name="T51" fmla="*/ 42 h 79"/>
                <a:gd name="T52" fmla="*/ 72 w 80"/>
                <a:gd name="T53" fmla="*/ 54 h 79"/>
                <a:gd name="T54" fmla="*/ 62 w 80"/>
                <a:gd name="T55" fmla="*/ 42 h 79"/>
                <a:gd name="T56" fmla="*/ 61 w 80"/>
                <a:gd name="T57" fmla="*/ 24 h 79"/>
                <a:gd name="T58" fmla="*/ 75 w 80"/>
                <a:gd name="T59" fmla="*/ 37 h 79"/>
                <a:gd name="T60" fmla="*/ 69 w 80"/>
                <a:gd name="T61" fmla="*/ 19 h 79"/>
                <a:gd name="T62" fmla="*/ 53 w 80"/>
                <a:gd name="T63" fmla="*/ 7 h 79"/>
                <a:gd name="T64" fmla="*/ 27 w 80"/>
                <a:gd name="T65" fmla="*/ 7 h 79"/>
                <a:gd name="T66" fmla="*/ 12 w 80"/>
                <a:gd name="T67" fmla="*/ 19 h 79"/>
                <a:gd name="T68" fmla="*/ 11 w 80"/>
                <a:gd name="T69" fmla="*/ 59 h 79"/>
                <a:gd name="T70" fmla="*/ 27 w 80"/>
                <a:gd name="T71" fmla="*/ 72 h 79"/>
                <a:gd name="T72" fmla="*/ 53 w 80"/>
                <a:gd name="T73" fmla="*/ 72 h 79"/>
                <a:gd name="T74" fmla="*/ 69 w 80"/>
                <a:gd name="T75" fmla="*/ 5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" h="79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79"/>
                    <a:pt x="40" y="79"/>
                  </a:cubicBezTo>
                  <a:cubicBezTo>
                    <a:pt x="62" y="79"/>
                    <a:pt x="80" y="62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lose/>
                  <a:moveTo>
                    <a:pt x="5" y="42"/>
                  </a:moveTo>
                  <a:cubicBezTo>
                    <a:pt x="18" y="42"/>
                    <a:pt x="18" y="42"/>
                    <a:pt x="18" y="42"/>
                  </a:cubicBezTo>
                  <a:cubicBezTo>
                    <a:pt x="18" y="46"/>
                    <a:pt x="18" y="50"/>
                    <a:pt x="19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7" y="50"/>
                    <a:pt x="6" y="46"/>
                    <a:pt x="5" y="42"/>
                  </a:cubicBezTo>
                  <a:close/>
                  <a:moveTo>
                    <a:pt x="43" y="19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7" y="6"/>
                    <a:pt x="52" y="12"/>
                    <a:pt x="54" y="19"/>
                  </a:cubicBezTo>
                  <a:lnTo>
                    <a:pt x="43" y="19"/>
                  </a:lnTo>
                  <a:close/>
                  <a:moveTo>
                    <a:pt x="56" y="24"/>
                  </a:moveTo>
                  <a:cubicBezTo>
                    <a:pt x="57" y="28"/>
                    <a:pt x="57" y="33"/>
                    <a:pt x="57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24"/>
                    <a:pt x="43" y="24"/>
                    <a:pt x="43" y="24"/>
                  </a:cubicBezTo>
                  <a:lnTo>
                    <a:pt x="56" y="24"/>
                  </a:lnTo>
                  <a:close/>
                  <a:moveTo>
                    <a:pt x="38" y="5"/>
                  </a:moveTo>
                  <a:cubicBezTo>
                    <a:pt x="38" y="19"/>
                    <a:pt x="38" y="19"/>
                    <a:pt x="38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9" y="12"/>
                    <a:pt x="33" y="6"/>
                    <a:pt x="38" y="5"/>
                  </a:cubicBezTo>
                  <a:close/>
                  <a:moveTo>
                    <a:pt x="38" y="24"/>
                  </a:moveTo>
                  <a:cubicBezTo>
                    <a:pt x="38" y="37"/>
                    <a:pt x="38" y="37"/>
                    <a:pt x="38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3"/>
                    <a:pt x="24" y="28"/>
                    <a:pt x="25" y="24"/>
                  </a:cubicBezTo>
                  <a:lnTo>
                    <a:pt x="38" y="24"/>
                  </a:lnTo>
                  <a:close/>
                  <a:moveTo>
                    <a:pt x="18" y="37"/>
                  </a:moveTo>
                  <a:cubicBezTo>
                    <a:pt x="5" y="37"/>
                    <a:pt x="5" y="37"/>
                    <a:pt x="5" y="37"/>
                  </a:cubicBezTo>
                  <a:cubicBezTo>
                    <a:pt x="6" y="33"/>
                    <a:pt x="7" y="28"/>
                    <a:pt x="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8"/>
                    <a:pt x="18" y="33"/>
                    <a:pt x="18" y="37"/>
                  </a:cubicBezTo>
                  <a:close/>
                  <a:moveTo>
                    <a:pt x="23" y="42"/>
                  </a:moveTo>
                  <a:cubicBezTo>
                    <a:pt x="38" y="42"/>
                    <a:pt x="38" y="42"/>
                    <a:pt x="38" y="42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3" y="50"/>
                    <a:pt x="23" y="46"/>
                    <a:pt x="23" y="42"/>
                  </a:cubicBezTo>
                  <a:close/>
                  <a:moveTo>
                    <a:pt x="38" y="59"/>
                  </a:moveTo>
                  <a:cubicBezTo>
                    <a:pt x="38" y="74"/>
                    <a:pt x="38" y="74"/>
                    <a:pt x="38" y="74"/>
                  </a:cubicBezTo>
                  <a:cubicBezTo>
                    <a:pt x="33" y="73"/>
                    <a:pt x="28" y="67"/>
                    <a:pt x="26" y="59"/>
                  </a:cubicBezTo>
                  <a:lnTo>
                    <a:pt x="38" y="59"/>
                  </a:lnTo>
                  <a:close/>
                  <a:moveTo>
                    <a:pt x="43" y="74"/>
                  </a:moveTo>
                  <a:cubicBezTo>
                    <a:pt x="43" y="59"/>
                    <a:pt x="43" y="59"/>
                    <a:pt x="43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2" y="67"/>
                    <a:pt x="47" y="73"/>
                    <a:pt x="43" y="74"/>
                  </a:cubicBezTo>
                  <a:close/>
                  <a:moveTo>
                    <a:pt x="43" y="54"/>
                  </a:moveTo>
                  <a:cubicBezTo>
                    <a:pt x="43" y="42"/>
                    <a:pt x="43" y="42"/>
                    <a:pt x="43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6"/>
                    <a:pt x="57" y="50"/>
                    <a:pt x="56" y="54"/>
                  </a:cubicBezTo>
                  <a:lnTo>
                    <a:pt x="43" y="54"/>
                  </a:lnTo>
                  <a:close/>
                  <a:moveTo>
                    <a:pt x="62" y="42"/>
                  </a:moveTo>
                  <a:cubicBezTo>
                    <a:pt x="75" y="42"/>
                    <a:pt x="75" y="42"/>
                    <a:pt x="75" y="42"/>
                  </a:cubicBezTo>
                  <a:cubicBezTo>
                    <a:pt x="75" y="46"/>
                    <a:pt x="74" y="50"/>
                    <a:pt x="72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2" y="50"/>
                    <a:pt x="62" y="46"/>
                    <a:pt x="62" y="42"/>
                  </a:cubicBezTo>
                  <a:close/>
                  <a:moveTo>
                    <a:pt x="62" y="37"/>
                  </a:moveTo>
                  <a:cubicBezTo>
                    <a:pt x="62" y="33"/>
                    <a:pt x="62" y="28"/>
                    <a:pt x="61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4" y="28"/>
                    <a:pt x="75" y="33"/>
                    <a:pt x="75" y="37"/>
                  </a:cubicBezTo>
                  <a:lnTo>
                    <a:pt x="62" y="37"/>
                  </a:lnTo>
                  <a:close/>
                  <a:moveTo>
                    <a:pt x="69" y="19"/>
                  </a:moveTo>
                  <a:cubicBezTo>
                    <a:pt x="59" y="19"/>
                    <a:pt x="59" y="19"/>
                    <a:pt x="59" y="19"/>
                  </a:cubicBezTo>
                  <a:cubicBezTo>
                    <a:pt x="58" y="15"/>
                    <a:pt x="56" y="10"/>
                    <a:pt x="53" y="7"/>
                  </a:cubicBezTo>
                  <a:cubicBezTo>
                    <a:pt x="60" y="10"/>
                    <a:pt x="65" y="14"/>
                    <a:pt x="69" y="19"/>
                  </a:cubicBezTo>
                  <a:close/>
                  <a:moveTo>
                    <a:pt x="27" y="7"/>
                  </a:moveTo>
                  <a:cubicBezTo>
                    <a:pt x="24" y="10"/>
                    <a:pt x="22" y="15"/>
                    <a:pt x="21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5" y="14"/>
                    <a:pt x="21" y="10"/>
                    <a:pt x="27" y="7"/>
                  </a:cubicBezTo>
                  <a:close/>
                  <a:moveTo>
                    <a:pt x="11" y="59"/>
                  </a:moveTo>
                  <a:cubicBezTo>
                    <a:pt x="21" y="59"/>
                    <a:pt x="21" y="59"/>
                    <a:pt x="21" y="59"/>
                  </a:cubicBezTo>
                  <a:cubicBezTo>
                    <a:pt x="22" y="64"/>
                    <a:pt x="24" y="69"/>
                    <a:pt x="27" y="72"/>
                  </a:cubicBezTo>
                  <a:cubicBezTo>
                    <a:pt x="20" y="69"/>
                    <a:pt x="15" y="65"/>
                    <a:pt x="11" y="59"/>
                  </a:cubicBezTo>
                  <a:close/>
                  <a:moveTo>
                    <a:pt x="53" y="72"/>
                  </a:moveTo>
                  <a:cubicBezTo>
                    <a:pt x="56" y="69"/>
                    <a:pt x="58" y="64"/>
                    <a:pt x="60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5" y="65"/>
                    <a:pt x="60" y="69"/>
                    <a:pt x="53" y="7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36" name="Freeform 31"/>
            <p:cNvSpPr>
              <a:spLocks noEditPoints="1"/>
            </p:cNvSpPr>
            <p:nvPr userDrawn="1"/>
          </p:nvSpPr>
          <p:spPr bwMode="auto">
            <a:xfrm>
              <a:off x="8585270" y="1305833"/>
              <a:ext cx="172076" cy="219853"/>
            </a:xfrm>
            <a:custGeom>
              <a:avLst/>
              <a:gdLst>
                <a:gd name="T0" fmla="*/ 127483 w 172102"/>
                <a:gd name="T1" fmla="*/ 0 h 219907"/>
                <a:gd name="T2" fmla="*/ 41432 w 172102"/>
                <a:gd name="T3" fmla="*/ 0 h 219907"/>
                <a:gd name="T4" fmla="*/ 0 w 172102"/>
                <a:gd name="T5" fmla="*/ 73303 h 219907"/>
                <a:gd name="T6" fmla="*/ 35058 w 172102"/>
                <a:gd name="T7" fmla="*/ 133857 h 219907"/>
                <a:gd name="T8" fmla="*/ 0 w 172102"/>
                <a:gd name="T9" fmla="*/ 194411 h 219907"/>
                <a:gd name="T10" fmla="*/ 15936 w 172102"/>
                <a:gd name="T11" fmla="*/ 219907 h 219907"/>
                <a:gd name="T12" fmla="*/ 60555 w 172102"/>
                <a:gd name="T13" fmla="*/ 146605 h 219907"/>
                <a:gd name="T14" fmla="*/ 127483 w 172102"/>
                <a:gd name="T15" fmla="*/ 146605 h 219907"/>
                <a:gd name="T16" fmla="*/ 172102 w 172102"/>
                <a:gd name="T17" fmla="*/ 73303 h 219907"/>
                <a:gd name="T18" fmla="*/ 127483 w 172102"/>
                <a:gd name="T19" fmla="*/ 0 h 219907"/>
                <a:gd name="T20" fmla="*/ 114735 w 172102"/>
                <a:gd name="T21" fmla="*/ 121108 h 219907"/>
                <a:gd name="T22" fmla="*/ 57367 w 172102"/>
                <a:gd name="T23" fmla="*/ 121108 h 219907"/>
                <a:gd name="T24" fmla="*/ 28684 w 172102"/>
                <a:gd name="T25" fmla="*/ 73303 h 219907"/>
                <a:gd name="T26" fmla="*/ 57367 w 172102"/>
                <a:gd name="T27" fmla="*/ 25497 h 219907"/>
                <a:gd name="T28" fmla="*/ 114735 w 172102"/>
                <a:gd name="T29" fmla="*/ 25497 h 219907"/>
                <a:gd name="T30" fmla="*/ 140231 w 172102"/>
                <a:gd name="T31" fmla="*/ 73303 h 219907"/>
                <a:gd name="T32" fmla="*/ 114735 w 172102"/>
                <a:gd name="T33" fmla="*/ 121108 h 219907"/>
                <a:gd name="T34" fmla="*/ 92425 w 172102"/>
                <a:gd name="T35" fmla="*/ 66928 h 219907"/>
                <a:gd name="T36" fmla="*/ 92425 w 172102"/>
                <a:gd name="T37" fmla="*/ 41432 h 219907"/>
                <a:gd name="T38" fmla="*/ 79677 w 172102"/>
                <a:gd name="T39" fmla="*/ 41432 h 219907"/>
                <a:gd name="T40" fmla="*/ 79677 w 172102"/>
                <a:gd name="T41" fmla="*/ 66928 h 219907"/>
                <a:gd name="T42" fmla="*/ 54180 w 172102"/>
                <a:gd name="T43" fmla="*/ 66928 h 219907"/>
                <a:gd name="T44" fmla="*/ 54180 w 172102"/>
                <a:gd name="T45" fmla="*/ 76490 h 219907"/>
                <a:gd name="T46" fmla="*/ 79677 w 172102"/>
                <a:gd name="T47" fmla="*/ 76490 h 219907"/>
                <a:gd name="T48" fmla="*/ 79677 w 172102"/>
                <a:gd name="T49" fmla="*/ 101986 h 219907"/>
                <a:gd name="T50" fmla="*/ 92425 w 172102"/>
                <a:gd name="T51" fmla="*/ 101986 h 219907"/>
                <a:gd name="T52" fmla="*/ 92425 w 172102"/>
                <a:gd name="T53" fmla="*/ 76490 h 219907"/>
                <a:gd name="T54" fmla="*/ 114735 w 172102"/>
                <a:gd name="T55" fmla="*/ 76490 h 219907"/>
                <a:gd name="T56" fmla="*/ 114735 w 172102"/>
                <a:gd name="T57" fmla="*/ 66928 h 219907"/>
                <a:gd name="T58" fmla="*/ 92425 w 172102"/>
                <a:gd name="T59" fmla="*/ 66928 h 219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2102" h="219907">
                  <a:moveTo>
                    <a:pt x="127483" y="0"/>
                  </a:moveTo>
                  <a:lnTo>
                    <a:pt x="41432" y="0"/>
                  </a:lnTo>
                  <a:lnTo>
                    <a:pt x="0" y="73303"/>
                  </a:lnTo>
                  <a:lnTo>
                    <a:pt x="35058" y="133857"/>
                  </a:lnTo>
                  <a:lnTo>
                    <a:pt x="0" y="194411"/>
                  </a:lnTo>
                  <a:lnTo>
                    <a:pt x="15936" y="219907"/>
                  </a:lnTo>
                  <a:lnTo>
                    <a:pt x="60555" y="146605"/>
                  </a:lnTo>
                  <a:lnTo>
                    <a:pt x="127483" y="146605"/>
                  </a:lnTo>
                  <a:lnTo>
                    <a:pt x="172102" y="73303"/>
                  </a:lnTo>
                  <a:lnTo>
                    <a:pt x="127483" y="0"/>
                  </a:lnTo>
                  <a:close/>
                  <a:moveTo>
                    <a:pt x="114735" y="121108"/>
                  </a:moveTo>
                  <a:lnTo>
                    <a:pt x="57367" y="121108"/>
                  </a:lnTo>
                  <a:lnTo>
                    <a:pt x="28684" y="73303"/>
                  </a:lnTo>
                  <a:lnTo>
                    <a:pt x="57367" y="25497"/>
                  </a:lnTo>
                  <a:lnTo>
                    <a:pt x="114735" y="25497"/>
                  </a:lnTo>
                  <a:lnTo>
                    <a:pt x="140231" y="73303"/>
                  </a:lnTo>
                  <a:lnTo>
                    <a:pt x="114735" y="121108"/>
                  </a:lnTo>
                  <a:close/>
                  <a:moveTo>
                    <a:pt x="92425" y="66928"/>
                  </a:moveTo>
                  <a:lnTo>
                    <a:pt x="92425" y="41432"/>
                  </a:lnTo>
                  <a:lnTo>
                    <a:pt x="79677" y="41432"/>
                  </a:lnTo>
                  <a:lnTo>
                    <a:pt x="79677" y="66928"/>
                  </a:lnTo>
                  <a:lnTo>
                    <a:pt x="54180" y="66928"/>
                  </a:lnTo>
                  <a:lnTo>
                    <a:pt x="54180" y="76490"/>
                  </a:lnTo>
                  <a:lnTo>
                    <a:pt x="79677" y="76490"/>
                  </a:lnTo>
                  <a:lnTo>
                    <a:pt x="79677" y="101986"/>
                  </a:lnTo>
                  <a:lnTo>
                    <a:pt x="92425" y="101986"/>
                  </a:lnTo>
                  <a:lnTo>
                    <a:pt x="92425" y="76490"/>
                  </a:lnTo>
                  <a:lnTo>
                    <a:pt x="114735" y="76490"/>
                  </a:lnTo>
                  <a:lnTo>
                    <a:pt x="114735" y="66928"/>
                  </a:lnTo>
                  <a:lnTo>
                    <a:pt x="92425" y="6692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828800"/>
            <a:ext cx="7696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257800" cy="10603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Content Page </a:t>
            </a:r>
            <a:br>
              <a:rPr lang="en-US" dirty="0" smtClean="0"/>
            </a:br>
            <a:r>
              <a:rPr lang="en-US" dirty="0" smtClean="0"/>
              <a:t>with Text and 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63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63" r:id="rId4"/>
    <p:sldLayoutId id="21474837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8/26/2016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5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7000" t="-17000" r="-20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dankenindonesia.com/wp-content/uploads/2013/10/digital-handshak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5999"/>
            <a:ext cx="9144000" cy="6080181"/>
          </a:xfrm>
          <a:prstGeom prst="rect">
            <a:avLst/>
          </a:prstGeom>
          <a:noFill/>
        </p:spPr>
      </p:pic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2019300" y="3429000"/>
            <a:ext cx="5105400" cy="965620"/>
          </a:xfrm>
          <a:noFill/>
          <a:ln w="76200" cmpd="thinThick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28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reliable </a:t>
            </a:r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 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Bulgaria</a:t>
            </a:r>
          </a:p>
        </p:txBody>
      </p:sp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0" y="1759655"/>
            <a:ext cx="9124244" cy="1662289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4400" dirty="0" smtClean="0">
                <a:solidFill>
                  <a:schemeClr val="accent4"/>
                </a:solidFill>
              </a:rPr>
              <a:t>Bulgarian Small and Medium Enterprise Promotion Agency</a:t>
            </a:r>
            <a:endParaRPr lang="en-US" sz="4400" dirty="0">
              <a:solidFill>
                <a:schemeClr val="accent4"/>
              </a:solidFill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pic>
        <p:nvPicPr>
          <p:cNvPr id="15" name="Picture 14" descr="108x94"/>
          <p:cNvPicPr>
            <a:picLocks noChangeAspect="1" noChangeArrowheads="1"/>
          </p:cNvPicPr>
          <p:nvPr/>
        </p:nvPicPr>
        <p:blipFill>
          <a:blip r:embed="rId5" cstate="print">
            <a:lum bright="-20000"/>
          </a:blip>
          <a:srcRect/>
          <a:stretch>
            <a:fillRect/>
          </a:stretch>
        </p:blipFill>
        <p:spPr bwMode="auto">
          <a:xfrm>
            <a:off x="4018844" y="838200"/>
            <a:ext cx="1066800" cy="92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744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99"/>
    </mc:Choice>
    <mc:Fallback xmlns="">
      <p:transition spd="slow" advTm="10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/>
          </p:cNvSpPr>
          <p:nvPr/>
        </p:nvSpPr>
        <p:spPr bwMode="auto">
          <a:xfrm>
            <a:off x="755576" y="260648"/>
            <a:ext cx="8047039" cy="7259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National Innovation </a:t>
            </a:r>
            <a:r>
              <a:rPr lang="en-US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Fund</a:t>
            </a:r>
            <a:endParaRPr lang="en-US" sz="32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48200" y="1524000"/>
            <a:ext cx="4343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The main objective of the Fund is to promote scientific research and development activities of enterprises and to stimulate cooperation between science and business.</a:t>
            </a:r>
            <a:endParaRPr lang="bg-BG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Direct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objectives:</a:t>
            </a:r>
            <a:endParaRPr lang="bg-BG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to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increase the volume of production;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to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improve the quality of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goods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, services or processes;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to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reduce the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usage of resources;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to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increase investment in efficient enterprises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152400" y="1143000"/>
          <a:ext cx="4495800" cy="5285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Hexagon 9"/>
          <p:cNvSpPr/>
          <p:nvPr/>
        </p:nvSpPr>
        <p:spPr>
          <a:xfrm>
            <a:off x="1333188" y="5377904"/>
            <a:ext cx="815622" cy="685800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6" name="Hexagon 5"/>
          <p:cNvSpPr/>
          <p:nvPr/>
        </p:nvSpPr>
        <p:spPr>
          <a:xfrm>
            <a:off x="2895600" y="1049385"/>
            <a:ext cx="374576" cy="322651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7" name="Hexagon 6"/>
          <p:cNvSpPr/>
          <p:nvPr/>
        </p:nvSpPr>
        <p:spPr>
          <a:xfrm>
            <a:off x="722668" y="5177498"/>
            <a:ext cx="646767" cy="57454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8" name="Hexagon 7"/>
          <p:cNvSpPr/>
          <p:nvPr/>
        </p:nvSpPr>
        <p:spPr>
          <a:xfrm>
            <a:off x="963788" y="5943600"/>
            <a:ext cx="484011" cy="413296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6050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52">
        <p:fade/>
      </p:transition>
    </mc:Choice>
    <mc:Fallback xmlns="">
      <p:transition spd="med" advTm="75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/>
          </p:cNvSpPr>
          <p:nvPr/>
        </p:nvSpPr>
        <p:spPr bwMode="auto">
          <a:xfrm>
            <a:off x="755576" y="381000"/>
            <a:ext cx="8047039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80000"/>
              </a:lnSpc>
              <a:defRPr/>
            </a:pPr>
            <a:r>
              <a:rPr lang="en-US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Type of projects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1524000"/>
            <a:ext cx="7467600" cy="313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lnSpc>
                <a:spcPct val="80000"/>
              </a:lnSpc>
              <a:buClr>
                <a:schemeClr val="accent2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en-US" sz="1900" b="1" u="sng" dirty="0">
                <a:solidFill>
                  <a:schemeClr val="accent4">
                    <a:lumMod val="75000"/>
                  </a:schemeClr>
                </a:solidFill>
              </a:rPr>
              <a:t>Research development projects </a:t>
            </a:r>
            <a:r>
              <a:rPr lang="en-US" sz="1900" dirty="0">
                <a:solidFill>
                  <a:schemeClr val="accent4">
                    <a:lumMod val="75000"/>
                  </a:schemeClr>
                </a:solidFill>
              </a:rPr>
              <a:t>- focused on technological development of new products, processes, services or on a substantial improvement in existing products, processes or services</a:t>
            </a:r>
          </a:p>
          <a:p>
            <a:pPr algn="ctr" eaLnBrk="1" hangingPunct="1">
              <a:lnSpc>
                <a:spcPct val="80000"/>
              </a:lnSpc>
              <a:buClr>
                <a:schemeClr val="accent2"/>
              </a:buClr>
              <a:buSzPct val="140000"/>
              <a:defRPr/>
            </a:pPr>
            <a:endParaRPr lang="en-US" sz="19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140000"/>
              <a:defRPr/>
            </a:pPr>
            <a:r>
              <a:rPr lang="en-US" sz="1900" b="1" dirty="0" smtClean="0">
                <a:solidFill>
                  <a:schemeClr val="accent4">
                    <a:lumMod val="75000"/>
                  </a:schemeClr>
                </a:solidFill>
              </a:rPr>
              <a:t>    Maximum </a:t>
            </a:r>
            <a:r>
              <a:rPr lang="en-US" sz="1900" b="1" dirty="0">
                <a:solidFill>
                  <a:schemeClr val="accent4">
                    <a:lumMod val="75000"/>
                  </a:schemeClr>
                </a:solidFill>
              </a:rPr>
              <a:t>grant - 500 000 </a:t>
            </a:r>
            <a:r>
              <a:rPr lang="en-US" sz="1900" b="1" dirty="0" smtClean="0">
                <a:solidFill>
                  <a:schemeClr val="accent4">
                    <a:lumMod val="75000"/>
                  </a:schemeClr>
                </a:solidFill>
              </a:rPr>
              <a:t>BGN</a:t>
            </a:r>
            <a:endParaRPr lang="en-US" sz="1900" b="1" dirty="0">
              <a:solidFill>
                <a:schemeClr val="accent4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140000"/>
              <a:defRPr/>
            </a:pPr>
            <a:r>
              <a:rPr lang="en-US" sz="1900" b="1" dirty="0" smtClean="0">
                <a:solidFill>
                  <a:schemeClr val="accent4">
                    <a:lumMod val="75000"/>
                  </a:schemeClr>
                </a:solidFill>
              </a:rPr>
              <a:t>    Deadline </a:t>
            </a:r>
            <a:r>
              <a:rPr lang="en-US" sz="1900" b="1" dirty="0">
                <a:solidFill>
                  <a:schemeClr val="accent4">
                    <a:lumMod val="75000"/>
                  </a:schemeClr>
                </a:solidFill>
              </a:rPr>
              <a:t>for completion of the project - 18 months</a:t>
            </a:r>
          </a:p>
          <a:p>
            <a:pPr marL="285750" indent="-285750" algn="just" eaLnBrk="1" hangingPunct="1">
              <a:lnSpc>
                <a:spcPct val="80000"/>
              </a:lnSpc>
              <a:buClr>
                <a:schemeClr val="accent2"/>
              </a:buClr>
              <a:buSzPct val="140000"/>
              <a:buFont typeface="Wingdings" panose="05000000000000000000" pitchFamily="2" charset="2"/>
              <a:buChar char="§"/>
              <a:defRPr/>
            </a:pPr>
            <a:endParaRPr lang="en-US" sz="1900" dirty="0">
              <a:solidFill>
                <a:schemeClr val="accent4">
                  <a:lumMod val="75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  <a:buClr>
                <a:schemeClr val="accent2"/>
              </a:buClr>
              <a:buSzPct val="140000"/>
              <a:defRPr/>
            </a:pPr>
            <a:endParaRPr lang="en-US" sz="1900" dirty="0">
              <a:solidFill>
                <a:schemeClr val="accent4">
                  <a:lumMod val="75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  <a:buClr>
                <a:schemeClr val="accent2"/>
              </a:buClr>
              <a:buSzPct val="140000"/>
              <a:defRPr/>
            </a:pPr>
            <a:r>
              <a:rPr lang="en-US" sz="1900" dirty="0" smtClean="0">
                <a:solidFill>
                  <a:schemeClr val="accent4">
                    <a:lumMod val="75000"/>
                  </a:schemeClr>
                </a:solidFill>
              </a:rPr>
              <a:t>     Additional </a:t>
            </a:r>
            <a:r>
              <a:rPr lang="en-US" sz="1900" dirty="0">
                <a:solidFill>
                  <a:schemeClr val="accent4">
                    <a:lumMod val="75000"/>
                  </a:schemeClr>
                </a:solidFill>
              </a:rPr>
              <a:t>benefits for SMEs and </a:t>
            </a:r>
            <a:r>
              <a:rPr lang="en-US" sz="1900" dirty="0" smtClean="0">
                <a:solidFill>
                  <a:schemeClr val="accent4">
                    <a:lumMod val="75000"/>
                  </a:schemeClr>
                </a:solidFill>
              </a:rPr>
              <a:t>close </a:t>
            </a:r>
            <a:r>
              <a:rPr lang="en-US" sz="1900" dirty="0">
                <a:solidFill>
                  <a:schemeClr val="accent4">
                    <a:lumMod val="75000"/>
                  </a:schemeClr>
                </a:solidFill>
              </a:rPr>
              <a:t>cooperation!</a:t>
            </a:r>
          </a:p>
          <a:p>
            <a:pPr marL="285750" indent="-285750" algn="just" eaLnBrk="1" hangingPunct="1">
              <a:lnSpc>
                <a:spcPct val="80000"/>
              </a:lnSpc>
              <a:buClr>
                <a:schemeClr val="accent2"/>
              </a:buClr>
              <a:buSzPct val="140000"/>
              <a:buFont typeface="Wingdings" panose="05000000000000000000" pitchFamily="2" charset="2"/>
              <a:buChar char="§"/>
              <a:defRPr/>
            </a:pPr>
            <a:endParaRPr lang="en-US" sz="1900" dirty="0">
              <a:solidFill>
                <a:schemeClr val="accent4">
                  <a:lumMod val="75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  <a:buClr>
                <a:schemeClr val="accent2"/>
              </a:buClr>
              <a:buSzPct val="140000"/>
              <a:defRPr/>
            </a:pPr>
            <a:r>
              <a:rPr lang="en-US" sz="1900" dirty="0" smtClean="0">
                <a:solidFill>
                  <a:schemeClr val="accent4">
                    <a:lumMod val="75000"/>
                  </a:schemeClr>
                </a:solidFill>
              </a:rPr>
              <a:t>     Not </a:t>
            </a:r>
            <a:r>
              <a:rPr lang="en-US" sz="1900" dirty="0">
                <a:solidFill>
                  <a:schemeClr val="accent4">
                    <a:lumMod val="75000"/>
                  </a:schemeClr>
                </a:solidFill>
              </a:rPr>
              <a:t>eligible for funding to complete development, reaching out to </a:t>
            </a:r>
            <a:r>
              <a:rPr lang="en-US" sz="1900" dirty="0" smtClean="0">
                <a:solidFill>
                  <a:schemeClr val="accent4">
                    <a:lumMod val="75000"/>
                  </a:schemeClr>
                </a:solidFill>
              </a:rPr>
              <a:t>      </a:t>
            </a:r>
          </a:p>
          <a:p>
            <a:pPr algn="just" eaLnBrk="1" hangingPunct="1">
              <a:lnSpc>
                <a:spcPct val="80000"/>
              </a:lnSpc>
              <a:buClr>
                <a:schemeClr val="accent2"/>
              </a:buClr>
              <a:buSzPct val="140000"/>
              <a:defRPr/>
            </a:pPr>
            <a:r>
              <a:rPr lang="en-US" sz="19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900" dirty="0" smtClean="0">
                <a:solidFill>
                  <a:schemeClr val="accent4">
                    <a:lumMod val="75000"/>
                  </a:schemeClr>
                </a:solidFill>
              </a:rPr>
              <a:t>    a </a:t>
            </a:r>
            <a:r>
              <a:rPr lang="en-US" sz="1900" dirty="0">
                <a:solidFill>
                  <a:schemeClr val="accent4">
                    <a:lumMod val="75000"/>
                  </a:schemeClr>
                </a:solidFill>
              </a:rPr>
              <a:t>market ready product, service or process!</a:t>
            </a:r>
            <a:endParaRPr lang="ru-RU" sz="17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9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52">
        <p:fade/>
      </p:transition>
    </mc:Choice>
    <mc:Fallback xmlns="">
      <p:transition spd="med" advTm="75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228600"/>
            <a:ext cx="993832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kstvak 5"/>
          <p:cNvSpPr txBox="1">
            <a:spLocks noChangeArrowheads="1"/>
          </p:cNvSpPr>
          <p:nvPr/>
        </p:nvSpPr>
        <p:spPr bwMode="auto">
          <a:xfrm>
            <a:off x="1296988" y="6119812"/>
            <a:ext cx="67373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bg-BG" sz="16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Tahoma" pitchFamily="34" charset="0"/>
              </a:rPr>
              <a:t>Commercialization or internal corporate implementation to two years after project completion</a:t>
            </a:r>
            <a:endParaRPr lang="en-GB" altLang="bg-BG" sz="1600" b="1" dirty="0">
              <a:solidFill>
                <a:schemeClr val="accent1">
                  <a:lumMod val="75000"/>
                </a:schemeClr>
              </a:solidFill>
              <a:latin typeface="Arial" charset="0"/>
              <a:cs typeface="Tahoma" pitchFamily="34" charset="0"/>
            </a:endParaRPr>
          </a:p>
        </p:txBody>
      </p:sp>
      <p:sp>
        <p:nvSpPr>
          <p:cNvPr id="7172" name="Tekstvak 5"/>
          <p:cNvSpPr txBox="1">
            <a:spLocks noChangeArrowheads="1"/>
          </p:cNvSpPr>
          <p:nvPr/>
        </p:nvSpPr>
        <p:spPr bwMode="auto">
          <a:xfrm>
            <a:off x="1196748" y="195042"/>
            <a:ext cx="6737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bg-BG" sz="2800" b="1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Innovation</a:t>
            </a:r>
            <a:endParaRPr lang="en-GB" altLang="bg-BG" sz="2800" b="1" dirty="0">
              <a:solidFill>
                <a:schemeClr val="accent4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7173" name="Tekstvak 5"/>
          <p:cNvSpPr txBox="1">
            <a:spLocks noChangeArrowheads="1"/>
          </p:cNvSpPr>
          <p:nvPr/>
        </p:nvSpPr>
        <p:spPr bwMode="auto">
          <a:xfrm>
            <a:off x="619125" y="2157484"/>
            <a:ext cx="2724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bg-BG" sz="2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Product</a:t>
            </a:r>
            <a:endParaRPr lang="en-GB" altLang="bg-BG" sz="24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7174" name="Tekstvak 5"/>
          <p:cNvSpPr txBox="1">
            <a:spLocks noChangeArrowheads="1"/>
          </p:cNvSpPr>
          <p:nvPr/>
        </p:nvSpPr>
        <p:spPr bwMode="auto">
          <a:xfrm>
            <a:off x="2984215" y="2190308"/>
            <a:ext cx="2724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bg-BG" sz="2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Technology</a:t>
            </a:r>
            <a:endParaRPr lang="en-GB" altLang="bg-BG" sz="24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7175" name="Tekstvak 5"/>
          <p:cNvSpPr txBox="1">
            <a:spLocks noChangeArrowheads="1"/>
          </p:cNvSpPr>
          <p:nvPr/>
        </p:nvSpPr>
        <p:spPr bwMode="auto">
          <a:xfrm>
            <a:off x="5410200" y="2165832"/>
            <a:ext cx="2724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bg-BG" sz="2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Service</a:t>
            </a:r>
            <a:endParaRPr lang="en-GB" altLang="bg-BG" sz="24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7176" name="Tekstvak 5"/>
          <p:cNvSpPr txBox="1">
            <a:spLocks noChangeArrowheads="1"/>
          </p:cNvSpPr>
          <p:nvPr/>
        </p:nvSpPr>
        <p:spPr bwMode="auto">
          <a:xfrm>
            <a:off x="2700338" y="5802313"/>
            <a:ext cx="7985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200" dirty="0" smtClean="0">
                <a:solidFill>
                  <a:srgbClr val="0C2665"/>
                </a:solidFill>
                <a:latin typeface="Arial" charset="0"/>
                <a:cs typeface="Tahoma" pitchFamily="34" charset="0"/>
              </a:rPr>
              <a:t>1 </a:t>
            </a:r>
            <a:r>
              <a:rPr lang="en-US" altLang="bg-BG" sz="1200" dirty="0" smtClean="0">
                <a:solidFill>
                  <a:srgbClr val="0C2665"/>
                </a:solidFill>
                <a:latin typeface="Arial" charset="0"/>
                <a:cs typeface="Tahoma" pitchFamily="34" charset="0"/>
              </a:rPr>
              <a:t>year</a:t>
            </a:r>
            <a:endParaRPr lang="en-GB" altLang="bg-BG" sz="1200" dirty="0">
              <a:solidFill>
                <a:srgbClr val="0C2665"/>
              </a:solidFill>
              <a:latin typeface="Arial" charset="0"/>
              <a:cs typeface="Tahoma" pitchFamily="34" charset="0"/>
            </a:endParaRPr>
          </a:p>
        </p:txBody>
      </p:sp>
      <p:sp>
        <p:nvSpPr>
          <p:cNvPr id="7177" name="Tekstvak 5"/>
          <p:cNvSpPr txBox="1">
            <a:spLocks noChangeArrowheads="1"/>
          </p:cNvSpPr>
          <p:nvPr/>
        </p:nvSpPr>
        <p:spPr bwMode="auto">
          <a:xfrm>
            <a:off x="3343275" y="5802313"/>
            <a:ext cx="8001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200" dirty="0">
                <a:solidFill>
                  <a:srgbClr val="0C2665"/>
                </a:solidFill>
                <a:latin typeface="Arial" charset="0"/>
                <a:cs typeface="Tahoma" pitchFamily="34" charset="0"/>
              </a:rPr>
              <a:t>2 </a:t>
            </a:r>
            <a:r>
              <a:rPr lang="en-US" altLang="bg-BG" sz="1200" dirty="0" smtClean="0">
                <a:solidFill>
                  <a:srgbClr val="0C2665"/>
                </a:solidFill>
                <a:latin typeface="Arial" charset="0"/>
                <a:cs typeface="Tahoma" pitchFamily="34" charset="0"/>
              </a:rPr>
              <a:t>year</a:t>
            </a:r>
            <a:endParaRPr lang="en-GB" altLang="bg-BG" sz="1200" dirty="0">
              <a:solidFill>
                <a:srgbClr val="0C2665"/>
              </a:solidFill>
              <a:latin typeface="Arial" charset="0"/>
              <a:cs typeface="Tahoma" pitchFamily="34" charset="0"/>
            </a:endParaRPr>
          </a:p>
        </p:txBody>
      </p:sp>
      <p:sp>
        <p:nvSpPr>
          <p:cNvPr id="7178" name="Tekstvak 5"/>
          <p:cNvSpPr txBox="1">
            <a:spLocks noChangeArrowheads="1"/>
          </p:cNvSpPr>
          <p:nvPr/>
        </p:nvSpPr>
        <p:spPr bwMode="auto">
          <a:xfrm>
            <a:off x="3992563" y="5802313"/>
            <a:ext cx="8080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200" dirty="0">
                <a:solidFill>
                  <a:srgbClr val="0C2665"/>
                </a:solidFill>
                <a:latin typeface="Arial" charset="0"/>
                <a:cs typeface="Tahoma" pitchFamily="34" charset="0"/>
              </a:rPr>
              <a:t>3 </a:t>
            </a:r>
            <a:r>
              <a:rPr lang="en-US" altLang="bg-BG" sz="1200" dirty="0" smtClean="0">
                <a:solidFill>
                  <a:srgbClr val="0C2665"/>
                </a:solidFill>
                <a:latin typeface="Arial" charset="0"/>
                <a:cs typeface="Tahoma" pitchFamily="34" charset="0"/>
              </a:rPr>
              <a:t>year</a:t>
            </a:r>
            <a:endParaRPr lang="en-GB" altLang="bg-BG" sz="1200" dirty="0">
              <a:solidFill>
                <a:srgbClr val="0C2665"/>
              </a:solidFill>
              <a:latin typeface="Arial" charset="0"/>
              <a:cs typeface="Tahoma" pitchFamily="34" charset="0"/>
            </a:endParaRPr>
          </a:p>
        </p:txBody>
      </p:sp>
      <p:sp>
        <p:nvSpPr>
          <p:cNvPr id="7179" name="Tekstvak 5"/>
          <p:cNvSpPr txBox="1">
            <a:spLocks noChangeArrowheads="1"/>
          </p:cNvSpPr>
          <p:nvPr/>
        </p:nvSpPr>
        <p:spPr bwMode="auto">
          <a:xfrm>
            <a:off x="4665663" y="5802313"/>
            <a:ext cx="8001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200" dirty="0">
                <a:solidFill>
                  <a:srgbClr val="0C2665"/>
                </a:solidFill>
                <a:latin typeface="Arial" charset="0"/>
                <a:cs typeface="Tahoma" pitchFamily="34" charset="0"/>
              </a:rPr>
              <a:t>4 </a:t>
            </a:r>
            <a:r>
              <a:rPr lang="en-US" altLang="bg-BG" sz="1200" dirty="0" smtClean="0">
                <a:solidFill>
                  <a:srgbClr val="0C2665"/>
                </a:solidFill>
                <a:latin typeface="Arial" charset="0"/>
                <a:cs typeface="Tahoma" pitchFamily="34" charset="0"/>
              </a:rPr>
              <a:t>year</a:t>
            </a:r>
            <a:endParaRPr lang="en-GB" altLang="bg-BG" sz="1200" dirty="0">
              <a:solidFill>
                <a:srgbClr val="0C2665"/>
              </a:solidFill>
              <a:latin typeface="Arial" charset="0"/>
              <a:cs typeface="Tahoma" pitchFamily="34" charset="0"/>
            </a:endParaRPr>
          </a:p>
        </p:txBody>
      </p:sp>
      <p:sp>
        <p:nvSpPr>
          <p:cNvPr id="7180" name="Tekstvak 5"/>
          <p:cNvSpPr txBox="1">
            <a:spLocks noChangeArrowheads="1"/>
          </p:cNvSpPr>
          <p:nvPr/>
        </p:nvSpPr>
        <p:spPr bwMode="auto">
          <a:xfrm>
            <a:off x="5284788" y="5819775"/>
            <a:ext cx="798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200" dirty="0">
                <a:solidFill>
                  <a:srgbClr val="0C2665"/>
                </a:solidFill>
                <a:latin typeface="Arial" charset="0"/>
                <a:cs typeface="Tahoma" pitchFamily="34" charset="0"/>
              </a:rPr>
              <a:t>5 </a:t>
            </a:r>
            <a:r>
              <a:rPr lang="en-US" altLang="bg-BG" sz="1200" dirty="0" smtClean="0">
                <a:solidFill>
                  <a:srgbClr val="0C2665"/>
                </a:solidFill>
                <a:latin typeface="Arial" charset="0"/>
                <a:cs typeface="Tahoma" pitchFamily="34" charset="0"/>
              </a:rPr>
              <a:t>year</a:t>
            </a:r>
            <a:endParaRPr lang="en-GB" altLang="bg-BG" sz="1200" dirty="0">
              <a:solidFill>
                <a:srgbClr val="0C2665"/>
              </a:solidFill>
              <a:latin typeface="Arial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58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/>
          </p:cNvSpPr>
          <p:nvPr/>
        </p:nvSpPr>
        <p:spPr bwMode="auto">
          <a:xfrm>
            <a:off x="755576" y="381000"/>
            <a:ext cx="8047039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80000"/>
              </a:lnSpc>
              <a:defRPr/>
            </a:pPr>
            <a:r>
              <a:rPr lang="bg-BG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</a:t>
            </a:r>
            <a:r>
              <a:rPr lang="en-US" sz="3200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ligible</a:t>
            </a:r>
            <a:r>
              <a:rPr lang="en-US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costs</a:t>
            </a:r>
            <a:endParaRPr lang="bg-BG" sz="32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524000"/>
            <a:ext cx="81534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Personnel c</a:t>
            </a:r>
            <a:r>
              <a:rPr lang="bg-BG" sz="2200" b="1" dirty="0" smtClean="0">
                <a:solidFill>
                  <a:schemeClr val="accent4">
                    <a:lumMod val="75000"/>
                  </a:schemeClr>
                </a:solidFill>
              </a:rPr>
              <a:t>osts </a:t>
            </a:r>
            <a:endParaRPr lang="en-US" sz="2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bg-BG" sz="2200" b="1" dirty="0" smtClean="0">
                <a:solidFill>
                  <a:schemeClr val="accent4">
                    <a:lumMod val="75000"/>
                  </a:schemeClr>
                </a:solidFill>
              </a:rPr>
              <a:t>Cost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s</a:t>
            </a:r>
            <a:r>
              <a:rPr lang="bg-BG" sz="22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of Depreciation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of tools / 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equipment</a:t>
            </a:r>
          </a:p>
          <a:p>
            <a:pPr marL="285750" indent="-28575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Costs 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of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external services</a:t>
            </a:r>
            <a:endParaRPr lang="en-US" sz="2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Costs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of materials and supplies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bg-BG" sz="2200" b="1" dirty="0" err="1" smtClean="0">
                <a:solidFill>
                  <a:schemeClr val="accent4">
                    <a:lumMod val="75000"/>
                  </a:schemeClr>
                </a:solidFill>
              </a:rPr>
              <a:t>Costs</a:t>
            </a:r>
            <a:r>
              <a:rPr lang="bg-BG" sz="22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bg-BG" sz="2200" b="1" dirty="0">
                <a:solidFill>
                  <a:schemeClr val="accent4">
                    <a:lumMod val="75000"/>
                  </a:schemeClr>
                </a:solidFill>
              </a:rPr>
              <a:t>of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travel 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abroad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only if the project 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participant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partner registered in another Member - State of the EEA</a:t>
            </a:r>
            <a:endParaRPr lang="ru-RU" sz="2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1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52">
        <p:fade/>
      </p:transition>
    </mc:Choice>
    <mc:Fallback xmlns="">
      <p:transition spd="med" advTm="75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112403"/>
              </p:ext>
            </p:extLst>
          </p:nvPr>
        </p:nvGraphicFramePr>
        <p:xfrm>
          <a:off x="457200" y="1600200"/>
          <a:ext cx="8229600" cy="4429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133700" y="304800"/>
            <a:ext cx="8605620" cy="107157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APPLICATION AND PERFORMANCE</a:t>
            </a:r>
            <a:endParaRPr lang="bg-BG" sz="30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433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/>
          </p:cNvSpPr>
          <p:nvPr/>
        </p:nvSpPr>
        <p:spPr bwMode="auto">
          <a:xfrm>
            <a:off x="755575" y="348343"/>
            <a:ext cx="8047039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80000"/>
              </a:lnSpc>
              <a:defRPr/>
            </a:pPr>
            <a:r>
              <a:rPr lang="en-US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Competition session analysis</a:t>
            </a:r>
            <a:endParaRPr lang="bg-BG" sz="32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524000"/>
            <a:ext cx="81534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567507"/>
              </p:ext>
            </p:extLst>
          </p:nvPr>
        </p:nvGraphicFramePr>
        <p:xfrm>
          <a:off x="755576" y="1213186"/>
          <a:ext cx="7720726" cy="49530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617568"/>
                <a:gridCol w="1665456"/>
                <a:gridCol w="2227902"/>
                <a:gridCol w="2209800"/>
              </a:tblGrid>
              <a:tr h="990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ucida Sans Unicode"/>
                          <a:cs typeface="Arial" panose="020B0604020202020204" pitchFamily="34" charset="0"/>
                        </a:rPr>
                        <a:t>Competition session</a:t>
                      </a:r>
                      <a:endParaRPr kumimoji="0" lang="bg-B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Number of Contracts</a:t>
                      </a:r>
                      <a:endParaRPr kumimoji="0" lang="bg-B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greed subsidy </a:t>
                      </a:r>
                      <a:r>
                        <a:rPr kumimoji="0" lang="bg-BG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in BGN</a:t>
                      </a:r>
                      <a:r>
                        <a:rPr kumimoji="0" lang="bg-BG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endParaRPr kumimoji="0" lang="bg-B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Paid subsidy </a:t>
                      </a:r>
                      <a:r>
                        <a:rPr kumimoji="0" lang="bg-BG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in BGN</a:t>
                      </a:r>
                      <a:r>
                        <a:rPr kumimoji="0" lang="bg-BG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endParaRPr kumimoji="0" lang="bg-B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48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(2005)</a:t>
                      </a:r>
                      <a:endParaRPr kumimoji="0" lang="bg-B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kumimoji="0" lang="bg-B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6 700 000</a:t>
                      </a:r>
                      <a:endParaRPr kumimoji="0" lang="bg-B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4 254 634</a:t>
                      </a:r>
                      <a:endParaRPr kumimoji="0" lang="bg-B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86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ІІ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(2005)</a:t>
                      </a:r>
                      <a:endParaRPr kumimoji="0" lang="bg-B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kumimoji="0" lang="bg-B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8 300 000</a:t>
                      </a:r>
                      <a:endParaRPr kumimoji="0" lang="bg-B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4 143 267</a:t>
                      </a:r>
                      <a:endParaRPr kumimoji="0" lang="bg-B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816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ІІІ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(2006)</a:t>
                      </a:r>
                      <a:endParaRPr kumimoji="0" lang="bg-B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  <a:endParaRPr kumimoji="0" lang="bg-B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16 600 000</a:t>
                      </a:r>
                      <a:endParaRPr kumimoji="0" lang="bg-B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8 128 018</a:t>
                      </a:r>
                      <a:endParaRPr kumimoji="0" lang="bg-B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82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ІV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(2006)</a:t>
                      </a:r>
                      <a:endParaRPr kumimoji="0" lang="bg-B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kumimoji="0" lang="bg-B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16 900 000</a:t>
                      </a:r>
                      <a:endParaRPr kumimoji="0" lang="bg-B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8 754 447</a:t>
                      </a:r>
                      <a:endParaRPr kumimoji="0" lang="bg-B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039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(2008)</a:t>
                      </a:r>
                      <a:endParaRPr kumimoji="0" lang="bg-B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kumimoji="0" lang="bg-B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12 000 000</a:t>
                      </a:r>
                      <a:endParaRPr kumimoji="0" lang="bg-B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7 243 842</a:t>
                      </a:r>
                      <a:endParaRPr kumimoji="0" lang="bg-B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879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 (2012)</a:t>
                      </a:r>
                      <a:endParaRPr kumimoji="0" lang="bg-BG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kumimoji="0" lang="bg-BG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9 110 755</a:t>
                      </a:r>
                      <a:endParaRPr kumimoji="0" lang="bg-BG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5 910 718</a:t>
                      </a:r>
                      <a:endParaRPr kumimoji="0" lang="en-US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Data as of</a:t>
                      </a:r>
                      <a:r>
                        <a:rPr kumimoji="0" lang="bg-BG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31.08.2015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84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 (2014)</a:t>
                      </a:r>
                      <a:endParaRPr kumimoji="0" lang="bg-BG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kumimoji="0" lang="bg-BG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9 718 944</a:t>
                      </a:r>
                      <a:endParaRPr kumimoji="0" lang="bg-BG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6 292 133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Data as of</a:t>
                      </a:r>
                      <a:r>
                        <a:rPr kumimoji="0" lang="bg-BG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31.08.2015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489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TOTAL:</a:t>
                      </a:r>
                      <a:endParaRPr kumimoji="0" lang="bg-B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bg-BG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bg-B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79 329 699</a:t>
                      </a:r>
                      <a:endParaRPr kumimoji="0" lang="bg-B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44 727 059</a:t>
                      </a:r>
                      <a:endParaRPr kumimoji="0" lang="bg-B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816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EUROSTARS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1 261 990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129 937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Data as of</a:t>
                      </a:r>
                      <a:r>
                        <a:rPr kumimoji="0" lang="bg-BG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31.08.2015</a:t>
                      </a:r>
                      <a:endParaRPr kumimoji="0" lang="bg-B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63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52">
        <p:fade/>
      </p:transition>
    </mc:Choice>
    <mc:Fallback xmlns="">
      <p:transition spd="med" advTm="75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/>
          </p:cNvSpPr>
          <p:nvPr/>
        </p:nvSpPr>
        <p:spPr bwMode="auto">
          <a:xfrm>
            <a:off x="533400" y="228600"/>
            <a:ext cx="83820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Competition session analysis</a:t>
            </a:r>
            <a:endParaRPr lang="bg-BG" sz="2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3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(I-V</a:t>
            </a:r>
            <a:r>
              <a:rPr lang="ru-RU" sz="3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bg-BG" sz="30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524000"/>
            <a:ext cx="81534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6" name="Object 4"/>
          <p:cNvGraphicFramePr>
            <a:graphicFrameLocks noGrp="1"/>
          </p:cNvGraphicFramePr>
          <p:nvPr>
            <p:extLst/>
          </p:nvPr>
        </p:nvGraphicFramePr>
        <p:xfrm>
          <a:off x="533400" y="12954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424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52">
        <p:fade/>
      </p:transition>
    </mc:Choice>
    <mc:Fallback xmlns="">
      <p:transition spd="med" advTm="75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/>
          </p:cNvSpPr>
          <p:nvPr/>
        </p:nvSpPr>
        <p:spPr bwMode="auto">
          <a:xfrm>
            <a:off x="533400" y="228600"/>
            <a:ext cx="83820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80000"/>
              </a:lnSpc>
              <a:defRPr/>
            </a:pPr>
            <a:r>
              <a:rPr lang="en-US" sz="3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Successfully implemented projects</a:t>
            </a:r>
            <a:endParaRPr lang="bg-BG" sz="30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524000"/>
            <a:ext cx="81534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5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234500"/>
              </p:ext>
            </p:extLst>
          </p:nvPr>
        </p:nvGraphicFramePr>
        <p:xfrm>
          <a:off x="457200" y="12954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896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52">
        <p:fade/>
      </p:transition>
    </mc:Choice>
    <mc:Fallback xmlns="">
      <p:transition spd="med" advTm="75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/>
          </p:cNvSpPr>
          <p:nvPr/>
        </p:nvSpPr>
        <p:spPr bwMode="auto">
          <a:xfrm>
            <a:off x="533400" y="228600"/>
            <a:ext cx="83820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80000"/>
              </a:lnSpc>
              <a:defRPr/>
            </a:pPr>
            <a:r>
              <a:rPr lang="en-US" sz="3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Sectors</a:t>
            </a:r>
            <a:endParaRPr lang="bg-BG" sz="30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66801"/>
            <a:ext cx="4921285" cy="441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7084" y="1066800"/>
            <a:ext cx="336515" cy="5257800"/>
          </a:xfrm>
          <a:prstGeom prst="rect">
            <a:avLst/>
          </a:prstGeom>
        </p:spPr>
      </p:pic>
      <p:sp>
        <p:nvSpPr>
          <p:cNvPr id="8" name="Rectangle 11"/>
          <p:cNvSpPr>
            <a:spLocks/>
          </p:cNvSpPr>
          <p:nvPr/>
        </p:nvSpPr>
        <p:spPr bwMode="auto">
          <a:xfrm>
            <a:off x="6171062" y="1066800"/>
            <a:ext cx="2429220" cy="5024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80000"/>
              </a:lnSpc>
              <a:defRPr/>
            </a:pPr>
            <a:endParaRPr lang="en-US" sz="1400" dirty="0" smtClean="0">
              <a:solidFill>
                <a:schemeClr val="accent4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sz="1400" dirty="0" smtClean="0">
              <a:solidFill>
                <a:schemeClr val="accent4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sz="1400" dirty="0" smtClean="0">
              <a:solidFill>
                <a:schemeClr val="accent4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sz="1400" dirty="0" smtClean="0">
              <a:solidFill>
                <a:schemeClr val="accent4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sz="1400" dirty="0" smtClean="0">
              <a:solidFill>
                <a:schemeClr val="accent4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sz="1400" dirty="0" smtClean="0">
              <a:solidFill>
                <a:schemeClr val="accent4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sz="1400" dirty="0" smtClean="0">
              <a:solidFill>
                <a:schemeClr val="accent4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sz="1400" dirty="0" smtClean="0">
              <a:solidFill>
                <a:schemeClr val="accent4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sz="1400" dirty="0" smtClean="0">
              <a:solidFill>
                <a:schemeClr val="accent4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sz="1400" dirty="0" smtClean="0">
              <a:solidFill>
                <a:schemeClr val="accent4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sz="1400" dirty="0" smtClean="0">
              <a:solidFill>
                <a:schemeClr val="accent4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sz="1400" dirty="0" smtClean="0">
              <a:solidFill>
                <a:schemeClr val="accent4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sz="1400" dirty="0" smtClean="0">
              <a:solidFill>
                <a:schemeClr val="accent4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sz="1400" dirty="0" smtClean="0">
              <a:solidFill>
                <a:schemeClr val="accent4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sz="1400" dirty="0" smtClean="0">
              <a:solidFill>
                <a:schemeClr val="accent4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bg-BG" sz="1400" dirty="0">
              <a:solidFill>
                <a:schemeClr val="accent4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1062" y="945243"/>
            <a:ext cx="2744338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endParaRPr lang="en-US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Biotechnology</a:t>
            </a:r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cosmetic products</a:t>
            </a:r>
          </a:p>
          <a:p>
            <a:pPr>
              <a:lnSpc>
                <a:spcPct val="80000"/>
              </a:lnSpc>
              <a:defRPr/>
            </a:pPr>
            <a:endParaRPr lang="en-US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supply</a:t>
            </a:r>
          </a:p>
          <a:p>
            <a:pPr>
              <a:lnSpc>
                <a:spcPct val="80000"/>
              </a:lnSpc>
              <a:defRPr/>
            </a:pPr>
            <a:endParaRPr lang="en-US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Electronics</a:t>
            </a:r>
            <a:endParaRPr lang="en-US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Machinery </a:t>
            </a:r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</a:p>
          <a:p>
            <a:pPr>
              <a:lnSpc>
                <a:spcPct val="80000"/>
              </a:lnSpc>
              <a:defRPr/>
            </a:pPr>
            <a:endParaRPr lang="en-US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ICT</a:t>
            </a:r>
            <a:endParaRPr lang="en-US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Furniture</a:t>
            </a:r>
            <a:endParaRPr lang="en-US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endParaRPr lang="en-US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46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52">
        <p:fade/>
      </p:transition>
    </mc:Choice>
    <mc:Fallback xmlns="">
      <p:transition spd="med" advTm="75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/>
          </p:cNvSpPr>
          <p:nvPr/>
        </p:nvSpPr>
        <p:spPr bwMode="auto">
          <a:xfrm>
            <a:off x="511629" y="762000"/>
            <a:ext cx="83820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7-th </a:t>
            </a:r>
            <a:r>
              <a:rPr lang="en-US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Competition session </a:t>
            </a:r>
            <a:r>
              <a:rPr lang="en-US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esults</a:t>
            </a:r>
            <a:r>
              <a:rPr lang="en-US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(2014</a:t>
            </a:r>
            <a:r>
              <a:rPr lang="ru-RU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r>
              <a:rPr lang="ru-RU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32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524000"/>
            <a:ext cx="81534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566952"/>
            <a:ext cx="78486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40000"/>
              <a:buFont typeface="Wingdings" panose="05000000000000000000" pitchFamily="2" charset="2"/>
              <a:buChar char="§"/>
            </a:pPr>
            <a:r>
              <a:rPr lang="en-US" altLang="bg-BG" sz="2000" b="1" dirty="0" smtClean="0">
                <a:solidFill>
                  <a:schemeClr val="accent4">
                    <a:lumMod val="75000"/>
                  </a:schemeClr>
                </a:solidFill>
              </a:rPr>
              <a:t>50 signed contracts with total </a:t>
            </a:r>
            <a:r>
              <a:rPr lang="en-US" altLang="bg-BG" sz="2000" b="1" dirty="0">
                <a:solidFill>
                  <a:schemeClr val="accent4">
                    <a:lumMod val="75000"/>
                  </a:schemeClr>
                </a:solidFill>
              </a:rPr>
              <a:t>value </a:t>
            </a:r>
            <a:r>
              <a:rPr lang="en-US" altLang="bg-BG" sz="2000" b="1" dirty="0" smtClean="0">
                <a:solidFill>
                  <a:schemeClr val="accent4">
                    <a:lumMod val="75000"/>
                  </a:schemeClr>
                </a:solidFill>
              </a:rPr>
              <a:t>15 950 194,21 BGN;</a:t>
            </a:r>
            <a:endParaRPr lang="en-US" altLang="bg-BG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40000"/>
              <a:buFont typeface="Wingdings" panose="05000000000000000000" pitchFamily="2" charset="2"/>
              <a:buChar char="§"/>
            </a:pPr>
            <a:r>
              <a:rPr lang="en-US" altLang="bg-BG" sz="2000" b="1" dirty="0" smtClean="0">
                <a:solidFill>
                  <a:schemeClr val="accent4">
                    <a:lumMod val="75000"/>
                  </a:schemeClr>
                </a:solidFill>
              </a:rPr>
              <a:t>Agreed </a:t>
            </a:r>
            <a:r>
              <a:rPr lang="en-US" altLang="bg-BG" sz="2000" b="1" dirty="0">
                <a:solidFill>
                  <a:schemeClr val="accent4">
                    <a:lumMod val="75000"/>
                  </a:schemeClr>
                </a:solidFill>
              </a:rPr>
              <a:t>subsidy </a:t>
            </a:r>
            <a:r>
              <a:rPr lang="en-US" altLang="bg-BG" sz="2000" b="1" dirty="0" smtClean="0">
                <a:solidFill>
                  <a:schemeClr val="accent4">
                    <a:lumMod val="75000"/>
                  </a:schemeClr>
                </a:solidFill>
              </a:rPr>
              <a:t>– 9 718 944,24 BGN</a:t>
            </a:r>
            <a:r>
              <a:rPr lang="bg-BG" altLang="bg-BG" sz="2000" b="1" dirty="0" smtClean="0">
                <a:solidFill>
                  <a:schemeClr val="accent4">
                    <a:lumMod val="75000"/>
                  </a:schemeClr>
                </a:solidFill>
              </a:rPr>
              <a:t>;</a:t>
            </a:r>
            <a:endParaRPr lang="en-US" altLang="bg-BG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40000"/>
              <a:buFont typeface="Wingdings" panose="05000000000000000000" pitchFamily="2" charset="2"/>
              <a:buChar char="§"/>
            </a:pPr>
            <a:r>
              <a:rPr lang="en-US" altLang="bg-BG" sz="2000" b="1" dirty="0">
                <a:solidFill>
                  <a:schemeClr val="accent4">
                    <a:lumMod val="75000"/>
                  </a:schemeClr>
                </a:solidFill>
              </a:rPr>
              <a:t>44 research </a:t>
            </a:r>
            <a:r>
              <a:rPr lang="bg-BG" altLang="bg-BG" sz="2000" b="1" dirty="0" err="1" smtClean="0">
                <a:solidFill>
                  <a:schemeClr val="accent4">
                    <a:lumMod val="75000"/>
                  </a:schemeClr>
                </a:solidFill>
              </a:rPr>
              <a:t>and</a:t>
            </a:r>
            <a:r>
              <a:rPr lang="bg-BG" altLang="bg-BG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bg-BG" sz="2000" b="1" dirty="0" smtClean="0">
                <a:solidFill>
                  <a:schemeClr val="accent4">
                    <a:lumMod val="75000"/>
                  </a:schemeClr>
                </a:solidFill>
              </a:rPr>
              <a:t>development </a:t>
            </a:r>
            <a:r>
              <a:rPr lang="en-US" altLang="bg-BG" sz="2000" b="1" dirty="0">
                <a:solidFill>
                  <a:schemeClr val="accent4">
                    <a:lumMod val="75000"/>
                  </a:schemeClr>
                </a:solidFill>
              </a:rPr>
              <a:t>projects </a:t>
            </a:r>
            <a:r>
              <a:rPr lang="en-US" altLang="bg-BG" sz="2000" b="1" dirty="0" smtClean="0">
                <a:solidFill>
                  <a:schemeClr val="accent4">
                    <a:lumMod val="75000"/>
                  </a:schemeClr>
                </a:solidFill>
              </a:rPr>
              <a:t>and </a:t>
            </a:r>
            <a:r>
              <a:rPr lang="en-US" altLang="bg-BG" sz="2000" b="1" dirty="0">
                <a:solidFill>
                  <a:schemeClr val="accent4">
                    <a:lumMod val="75000"/>
                  </a:schemeClr>
                </a:solidFill>
              </a:rPr>
              <a:t>6 </a:t>
            </a:r>
            <a:r>
              <a:rPr lang="bg-BG" altLang="bg-BG" sz="2000" b="1" dirty="0">
                <a:solidFill>
                  <a:schemeClr val="accent4">
                    <a:lumMod val="75000"/>
                  </a:schemeClr>
                </a:solidFill>
              </a:rPr>
              <a:t>technical </a:t>
            </a:r>
            <a:r>
              <a:rPr lang="en-US" altLang="bg-BG" sz="2000" b="1" dirty="0">
                <a:solidFill>
                  <a:schemeClr val="accent4">
                    <a:lumMod val="75000"/>
                  </a:schemeClr>
                </a:solidFill>
              </a:rPr>
              <a:t>feasibility </a:t>
            </a:r>
            <a:r>
              <a:rPr lang="en-US" altLang="bg-BG" sz="2000" b="1" dirty="0" smtClean="0">
                <a:solidFill>
                  <a:schemeClr val="accent4">
                    <a:lumMod val="75000"/>
                  </a:schemeClr>
                </a:solidFill>
              </a:rPr>
              <a:t>projects</a:t>
            </a:r>
            <a:r>
              <a:rPr lang="bg-BG" altLang="bg-BG" sz="2000" b="1" dirty="0" smtClean="0">
                <a:solidFill>
                  <a:schemeClr val="accent4">
                    <a:lumMod val="75000"/>
                  </a:schemeClr>
                </a:solidFill>
              </a:rPr>
              <a:t>;</a:t>
            </a:r>
            <a:endParaRPr lang="en-US" altLang="bg-BG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40000"/>
              <a:buFont typeface="Wingdings" panose="05000000000000000000" pitchFamily="2" charset="2"/>
              <a:buChar char="§"/>
            </a:pPr>
            <a:r>
              <a:rPr lang="en-US" altLang="bg-BG" sz="2000" b="1" dirty="0">
                <a:solidFill>
                  <a:schemeClr val="accent4">
                    <a:lumMod val="75000"/>
                  </a:schemeClr>
                </a:solidFill>
              </a:rPr>
              <a:t>13 projects with </a:t>
            </a:r>
            <a:r>
              <a:rPr lang="en-US" altLang="bg-BG" sz="2000" b="1" dirty="0" smtClean="0">
                <a:solidFill>
                  <a:schemeClr val="accent4">
                    <a:lumMod val="75000"/>
                  </a:schemeClr>
                </a:solidFill>
              </a:rPr>
              <a:t>close cooperation </a:t>
            </a:r>
            <a:r>
              <a:rPr lang="en-US" altLang="bg-BG" sz="2000" b="1" dirty="0">
                <a:solidFill>
                  <a:schemeClr val="accent4">
                    <a:lumMod val="75000"/>
                  </a:schemeClr>
                </a:solidFill>
              </a:rPr>
              <a:t>with scientific </a:t>
            </a:r>
            <a:r>
              <a:rPr lang="en-US" altLang="bg-BG" sz="2000" b="1" dirty="0" smtClean="0">
                <a:solidFill>
                  <a:schemeClr val="accent4">
                    <a:lumMod val="75000"/>
                  </a:schemeClr>
                </a:solidFill>
              </a:rPr>
              <a:t>organization </a:t>
            </a:r>
            <a:r>
              <a:rPr lang="en-US" altLang="bg-BG" sz="2000" b="1" dirty="0">
                <a:solidFill>
                  <a:schemeClr val="accent4">
                    <a:lumMod val="75000"/>
                  </a:schemeClr>
                </a:solidFill>
              </a:rPr>
              <a:t>- 25% of all </a:t>
            </a:r>
            <a:r>
              <a:rPr lang="en-US" altLang="bg-BG" sz="2000" b="1" dirty="0" smtClean="0">
                <a:solidFill>
                  <a:schemeClr val="accent4">
                    <a:lumMod val="75000"/>
                  </a:schemeClr>
                </a:solidFill>
              </a:rPr>
              <a:t>approved</a:t>
            </a:r>
            <a:r>
              <a:rPr lang="bg-BG" altLang="bg-BG" sz="2000" b="1" dirty="0" smtClean="0">
                <a:solidFill>
                  <a:schemeClr val="accent4">
                    <a:lumMod val="75000"/>
                  </a:schemeClr>
                </a:solidFill>
              </a:rPr>
              <a:t>;</a:t>
            </a:r>
            <a:endParaRPr lang="en-US" altLang="bg-BG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40000"/>
              <a:buFont typeface="Wingdings" panose="05000000000000000000" pitchFamily="2" charset="2"/>
              <a:buChar char="§"/>
            </a:pPr>
            <a:r>
              <a:rPr lang="en-US" altLang="bg-BG" sz="2000" b="1" dirty="0">
                <a:solidFill>
                  <a:schemeClr val="accent4">
                    <a:lumMod val="75000"/>
                  </a:schemeClr>
                </a:solidFill>
              </a:rPr>
              <a:t>39 projects coordinated by SMEs - 78% of the </a:t>
            </a:r>
            <a:r>
              <a:rPr lang="en-US" altLang="bg-BG" sz="2000" b="1" dirty="0" smtClean="0">
                <a:solidFill>
                  <a:schemeClr val="accent4">
                    <a:lumMod val="75000"/>
                  </a:schemeClr>
                </a:solidFill>
              </a:rPr>
              <a:t>approved</a:t>
            </a:r>
            <a:r>
              <a:rPr lang="bg-BG" altLang="bg-BG" sz="2000" b="1" dirty="0" smtClean="0">
                <a:solidFill>
                  <a:schemeClr val="accent4">
                    <a:lumMod val="75000"/>
                  </a:schemeClr>
                </a:solidFill>
              </a:rPr>
              <a:t>;</a:t>
            </a:r>
            <a:endParaRPr lang="en-US" altLang="bg-BG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40000"/>
              <a:buFont typeface="Wingdings" panose="05000000000000000000" pitchFamily="2" charset="2"/>
              <a:buChar char="§"/>
            </a:pPr>
            <a:r>
              <a:rPr lang="en-US" altLang="bg-BG" sz="2000" b="1" dirty="0">
                <a:solidFill>
                  <a:schemeClr val="accent4">
                    <a:lumMod val="75000"/>
                  </a:schemeClr>
                </a:solidFill>
              </a:rPr>
              <a:t>Beneficiaries from 20 cities</a:t>
            </a:r>
            <a:endParaRPr lang="bg-BG" altLang="bg-BG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1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52">
        <p:fade/>
      </p:transition>
    </mc:Choice>
    <mc:Fallback xmlns="">
      <p:transition spd="med" advTm="75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323527" y="1869743"/>
            <a:ext cx="471654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About BSMEPA</a:t>
            </a:r>
          </a:p>
          <a:p>
            <a:pPr marL="88900" algn="just"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Bulgarian Small and Medium Enterprises Promotion Agency (BSMEPA) was established in 2004 under the Ministry of Economy and Energy of Republic of Bulgaria.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283968" y="3931846"/>
            <a:ext cx="45858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00113">
              <a:spcBef>
                <a:spcPct val="50000"/>
              </a:spcBef>
              <a:buClr>
                <a:schemeClr val="tx1"/>
              </a:buClr>
              <a:buSzPct val="105000"/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BSMEPA’s role: </a:t>
            </a:r>
          </a:p>
          <a:p>
            <a:pPr marL="92075" indent="171450" algn="just" defTabSz="900113">
              <a:spcBef>
                <a:spcPct val="50000"/>
              </a:spcBef>
              <a:buSzPct val="105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coordinating authority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administration, business and NGO’s</a:t>
            </a:r>
          </a:p>
          <a:p>
            <a:pPr marL="92075" indent="171450" algn="just" defTabSz="900113">
              <a:spcBef>
                <a:spcPct val="50000"/>
              </a:spcBef>
              <a:buSzPct val="105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entrepreneurs’ partner for successful business development and strengthening their competitiveness</a:t>
            </a:r>
          </a:p>
        </p:txBody>
      </p:sp>
      <p:pic>
        <p:nvPicPr>
          <p:cNvPr id="3080" name="Picture 8" descr="http://assetprotection.escapeartist.com/newsletter/wp-content/uploads/2012/07/Limited-Partnershi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61" y="4040463"/>
            <a:ext cx="3709046" cy="246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6" descr="http://www.fearlesscompetitor.com/wp-content/uploads/2012/02/business_-_team_working-300x1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97400"/>
            <a:ext cx="3312368" cy="217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228600"/>
            <a:ext cx="9144000" cy="7200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ctr">
              <a:buNone/>
              <a:defRPr/>
            </a:pPr>
            <a:r>
              <a:rPr lang="en-US" sz="32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Bulgarian SMEs Promotion Agency</a:t>
            </a:r>
          </a:p>
        </p:txBody>
      </p:sp>
      <p:sp>
        <p:nvSpPr>
          <p:cNvPr id="2" name="Hexagon 1"/>
          <p:cNvSpPr/>
          <p:nvPr/>
        </p:nvSpPr>
        <p:spPr>
          <a:xfrm>
            <a:off x="4283968" y="1196752"/>
            <a:ext cx="1060704" cy="914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Hexagon 7"/>
          <p:cNvSpPr/>
          <p:nvPr/>
        </p:nvSpPr>
        <p:spPr>
          <a:xfrm>
            <a:off x="3563555" y="1700808"/>
            <a:ext cx="530352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Hexagon 10"/>
          <p:cNvSpPr/>
          <p:nvPr/>
        </p:nvSpPr>
        <p:spPr>
          <a:xfrm>
            <a:off x="3753616" y="1066800"/>
            <a:ext cx="530352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76451126"/>
      </p:ext>
    </p:extLst>
  </p:cSld>
  <p:clrMapOvr>
    <a:masterClrMapping/>
  </p:clrMapOvr>
  <p:transition advTm="7503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/>
          </p:cNvSpPr>
          <p:nvPr/>
        </p:nvSpPr>
        <p:spPr bwMode="auto">
          <a:xfrm>
            <a:off x="419100" y="609600"/>
            <a:ext cx="83820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80000"/>
              </a:lnSpc>
              <a:defRPr/>
            </a:pPr>
            <a:r>
              <a:rPr lang="en-US" sz="3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What’s ahead</a:t>
            </a:r>
            <a:r>
              <a:rPr lang="ru-RU" sz="3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bg-BG" sz="3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524000"/>
            <a:ext cx="81534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5112" y="1676400"/>
            <a:ext cx="8077200" cy="476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Wingdings" panose="05000000000000000000" pitchFamily="2" charset="2"/>
              <a:buChar char="§"/>
              <a:defRPr/>
            </a:pPr>
            <a:endParaRPr lang="bg-BG" sz="19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2599448"/>
            <a:ext cx="6477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900" dirty="0" smtClean="0">
                <a:solidFill>
                  <a:schemeClr val="accent4">
                    <a:lumMod val="75000"/>
                  </a:schemeClr>
                </a:solidFill>
              </a:rPr>
              <a:t>Announcement of the Eighth competition session </a:t>
            </a:r>
            <a:r>
              <a:rPr lang="en-US" sz="1900" dirty="0">
                <a:solidFill>
                  <a:schemeClr val="accent4">
                    <a:lumMod val="75000"/>
                  </a:schemeClr>
                </a:solidFill>
              </a:rPr>
              <a:t>of the </a:t>
            </a:r>
            <a:r>
              <a:rPr lang="en-US" sz="1900" dirty="0" smtClean="0">
                <a:solidFill>
                  <a:schemeClr val="accent4">
                    <a:lumMod val="75000"/>
                  </a:schemeClr>
                </a:solidFill>
              </a:rPr>
              <a:t>NIF</a:t>
            </a:r>
          </a:p>
          <a:p>
            <a:pPr algn="just">
              <a:buClr>
                <a:schemeClr val="accent2"/>
              </a:buClr>
            </a:pPr>
            <a:endParaRPr lang="en-US" sz="1900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900" dirty="0" smtClean="0">
                <a:solidFill>
                  <a:schemeClr val="accent4">
                    <a:lumMod val="75000"/>
                  </a:schemeClr>
                </a:solidFill>
              </a:rPr>
              <a:t>Updating </a:t>
            </a:r>
            <a:r>
              <a:rPr lang="en-US" sz="1900" dirty="0">
                <a:solidFill>
                  <a:schemeClr val="accent4">
                    <a:lumMod val="75000"/>
                  </a:schemeClr>
                </a:solidFill>
              </a:rPr>
              <a:t>the rules for management of the National Innovation Fund after the adoption of Regulation 651/2014 of the European Commission, which regulates state aid for research and development and innovation.</a:t>
            </a:r>
            <a:endParaRPr lang="bg-BG" sz="19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20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52">
        <p:fade/>
      </p:transition>
    </mc:Choice>
    <mc:Fallback xmlns="">
      <p:transition spd="med" advTm="75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7924800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 for your attention!</a:t>
            </a:r>
            <a:endParaRPr lang="bg-BG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3528" y="4648200"/>
            <a:ext cx="8496944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bg-BG" sz="1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ULGARIAN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SMALL AND MEDIUM ENTERPRISES</a:t>
            </a:r>
            <a:r>
              <a:rPr lang="bg-BG" sz="1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PROMOTION AGENCY </a:t>
            </a:r>
            <a:endParaRPr lang="bg-BG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bg-BG" sz="1400" dirty="0" smtClean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2-4, </a:t>
            </a:r>
            <a:r>
              <a:rPr lang="bg-BG" sz="1400" dirty="0" err="1" smtClean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Lege</a:t>
            </a:r>
            <a:r>
              <a:rPr lang="bg-BG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Str., Sofia 1000, Bulgaria</a:t>
            </a:r>
            <a:endParaRPr lang="en-US" sz="1400" dirty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</a:t>
            </a:r>
            <a:r>
              <a:rPr lang="bg-BG" sz="1400" dirty="0" smtClean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lang="en-US" sz="1400" smtClean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+359 (02)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940 79 40,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Fax</a:t>
            </a:r>
            <a:r>
              <a:rPr lang="en-US" sz="1400" smtClean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+359 (02)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940 79 93</a:t>
            </a:r>
          </a:p>
          <a:p>
            <a:pPr algn="ctr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E-mail: office@sme.government.bg</a:t>
            </a:r>
            <a:endParaRPr lang="bg-BG" sz="1400" dirty="0" smtClean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www.sme.government.bg</a:t>
            </a:r>
            <a:endParaRPr lang="en-US" sz="1400" dirty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bg-BG" sz="1800" i="1" dirty="0" smtClean="0">
              <a:solidFill>
                <a:schemeClr val="accent3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5" name="Picture 4" descr="108x94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4038600" y="1412183"/>
            <a:ext cx="1066800" cy="92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274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834">
        <p:fade/>
      </p:transition>
    </mc:Choice>
    <mc:Fallback xmlns="">
      <p:transition spd="med" advTm="78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81000" y="304800"/>
            <a:ext cx="8229600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ctr">
              <a:buNone/>
              <a:defRPr/>
            </a:pPr>
            <a:r>
              <a:rPr lang="en-US" sz="32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BSMEPA functions</a:t>
            </a:r>
            <a:endParaRPr lang="en-US" sz="3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324601" y="3454063"/>
            <a:ext cx="2819399" cy="121920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Trade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Capacity building and Promotion of SMEs Internationalization</a:t>
            </a:r>
            <a:endParaRPr lang="bg-BG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37736020"/>
              </p:ext>
            </p:extLst>
          </p:nvPr>
        </p:nvGraphicFramePr>
        <p:xfrm>
          <a:off x="609600" y="1600200"/>
          <a:ext cx="7924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609600" y="5867400"/>
            <a:ext cx="2209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 </a:t>
            </a:r>
            <a:r>
              <a:rPr lang="en-US" sz="2000" dirty="0" smtClean="0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NGOs</a:t>
            </a:r>
            <a:endParaRPr lang="bg-BG" sz="20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3711" y="2438400"/>
            <a:ext cx="25551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in international networks</a:t>
            </a:r>
            <a:endParaRPr lang="bg-BG" sz="20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1219199"/>
            <a:ext cx="396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SMEs Support for innovative and technological development</a:t>
            </a:r>
          </a:p>
        </p:txBody>
      </p:sp>
      <p:cxnSp>
        <p:nvCxnSpPr>
          <p:cNvPr id="11" name="Elbow Connector 10"/>
          <p:cNvCxnSpPr/>
          <p:nvPr/>
        </p:nvCxnSpPr>
        <p:spPr>
          <a:xfrm>
            <a:off x="1066800" y="1727030"/>
            <a:ext cx="3200400" cy="708548"/>
          </a:xfrm>
          <a:prstGeom prst="bentConnector3">
            <a:avLst>
              <a:gd name="adj1" fmla="val 48589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16200000" flipH="1">
            <a:off x="789290" y="3042327"/>
            <a:ext cx="1066799" cy="78362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flipV="1">
            <a:off x="623711" y="6019800"/>
            <a:ext cx="2043289" cy="555486"/>
          </a:xfrm>
          <a:prstGeom prst="bentConnector3">
            <a:avLst>
              <a:gd name="adj1" fmla="val 85359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>
            <a:off x="6248400" y="3434138"/>
            <a:ext cx="2133600" cy="1823662"/>
          </a:xfrm>
          <a:prstGeom prst="bentConnector3">
            <a:avLst>
              <a:gd name="adj1" fmla="val 126190"/>
            </a:avLst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56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9"/>
    </mc:Choice>
    <mc:Fallback xmlns="">
      <p:transition spd="slow" advTm="711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41000" t="-11000" r="-20000" b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4294967295"/>
          </p:nvPr>
        </p:nvSpPr>
        <p:spPr>
          <a:xfrm>
            <a:off x="1401762" y="1981200"/>
            <a:ext cx="6192838" cy="3024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8900" indent="0" algn="just" eaLnBrk="1" hangingPunct="1">
              <a:lnSpc>
                <a:spcPct val="85000"/>
              </a:lnSpc>
              <a:spcBef>
                <a:spcPct val="0"/>
              </a:spcBef>
              <a:buClr>
                <a:schemeClr val="tx2"/>
              </a:buClr>
              <a:buNone/>
              <a:tabLst>
                <a:tab pos="1079500" algn="l"/>
              </a:tabLst>
            </a:pPr>
            <a:r>
              <a:rPr lang="en-US" altLang="bg-BG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</a:t>
            </a:r>
            <a:r>
              <a:rPr lang="en-US" altLang="bg-BG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and analytical information</a:t>
            </a:r>
            <a:r>
              <a:rPr lang="bg-BG" altLang="bg-BG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bg-BG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1650" indent="-412750" algn="just" eaLnBrk="1" hangingPunct="1">
              <a:lnSpc>
                <a:spcPct val="85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None/>
              <a:tabLst>
                <a:tab pos="1079500" algn="l"/>
              </a:tabLst>
            </a:pPr>
            <a:endParaRPr lang="bg-BG" altLang="bg-BG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0" lvl="2" indent="-355600" algn="just" eaLnBrk="1" hangingPunct="1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1079500" algn="l"/>
              </a:tabLst>
            </a:pPr>
            <a:r>
              <a:rPr lang="en-US" altLang="bg-BG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sectors and product </a:t>
            </a:r>
            <a:r>
              <a:rPr lang="en-US" altLang="bg-BG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endParaRPr lang="bg-BG" altLang="bg-BG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0" lvl="2" indent="-355600" algn="just" eaLnBrk="1" hangingPunct="1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1079500" algn="l"/>
              </a:tabLst>
            </a:pPr>
            <a:r>
              <a:rPr lang="en-US" altLang="bg-BG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international markets </a:t>
            </a:r>
            <a:endParaRPr lang="bg-BG" altLang="bg-BG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0" lvl="2" indent="-355600" algn="just" eaLnBrk="1" hangingPunct="1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1079500" algn="l"/>
              </a:tabLst>
            </a:pPr>
            <a:r>
              <a:rPr lang="en-US" altLang="bg-BG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channels</a:t>
            </a:r>
            <a:endParaRPr lang="bg-BG" altLang="bg-BG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0" lvl="2" indent="-355600" algn="just" eaLnBrk="1" hangingPunct="1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1079500" algn="l"/>
              </a:tabLst>
            </a:pPr>
            <a:r>
              <a:rPr lang="en-US" altLang="bg-BG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legislation </a:t>
            </a:r>
            <a:r>
              <a:rPr lang="en-US" altLang="bg-BG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bg-BG" altLang="bg-BG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Rectangle 11"/>
          <p:cNvSpPr>
            <a:spLocks/>
          </p:cNvSpPr>
          <p:nvPr/>
        </p:nvSpPr>
        <p:spPr bwMode="auto">
          <a:xfrm>
            <a:off x="381000" y="762000"/>
            <a:ext cx="823436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Information</a:t>
            </a:r>
            <a:r>
              <a:rPr lang="en-US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/ Consulting Services</a:t>
            </a:r>
            <a:r>
              <a:rPr lang="bg-BG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bg-BG" sz="32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6186311" y="4211274"/>
            <a:ext cx="720080" cy="648072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sp>
        <p:nvSpPr>
          <p:cNvPr id="7" name="Hexagon 6"/>
          <p:cNvSpPr/>
          <p:nvPr/>
        </p:nvSpPr>
        <p:spPr>
          <a:xfrm>
            <a:off x="6892280" y="3793585"/>
            <a:ext cx="720080" cy="648072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sp>
      <p:sp>
        <p:nvSpPr>
          <p:cNvPr id="9" name="Hexagon 8"/>
          <p:cNvSpPr/>
          <p:nvPr/>
        </p:nvSpPr>
        <p:spPr>
          <a:xfrm>
            <a:off x="6172200" y="3429000"/>
            <a:ext cx="720080" cy="648072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10" name="Hexagon 9"/>
          <p:cNvSpPr/>
          <p:nvPr/>
        </p:nvSpPr>
        <p:spPr>
          <a:xfrm>
            <a:off x="510822" y="5638800"/>
            <a:ext cx="1163169" cy="889744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sp>
        <p:nvSpPr>
          <p:cNvPr id="11" name="Hexagon 10"/>
          <p:cNvSpPr/>
          <p:nvPr/>
        </p:nvSpPr>
        <p:spPr>
          <a:xfrm>
            <a:off x="1673991" y="5105400"/>
            <a:ext cx="1163169" cy="889744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sp>
      <p:sp>
        <p:nvSpPr>
          <p:cNvPr id="12" name="Hexagon 11"/>
          <p:cNvSpPr/>
          <p:nvPr/>
        </p:nvSpPr>
        <p:spPr>
          <a:xfrm>
            <a:off x="510822" y="4564573"/>
            <a:ext cx="1163169" cy="889744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500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6"/>
    </mc:Choice>
    <mc:Fallback xmlns="">
      <p:transition spd="slow" advTm="760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r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bg-BG" dirty="0"/>
          </a:p>
        </p:txBody>
      </p:sp>
      <p:sp>
        <p:nvSpPr>
          <p:cNvPr id="12292" name="Content Placeholder 2"/>
          <p:cNvSpPr>
            <a:spLocks noGrp="1"/>
          </p:cNvSpPr>
          <p:nvPr>
            <p:ph idx="4294967295"/>
          </p:nvPr>
        </p:nvSpPr>
        <p:spPr>
          <a:xfrm>
            <a:off x="1143000" y="1532203"/>
            <a:ext cx="69850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indent="0" algn="ctr">
              <a:spcBef>
                <a:spcPts val="1200"/>
              </a:spcBef>
              <a:buClr>
                <a:schemeClr val="tx2"/>
              </a:buClr>
              <a:buSzPct val="70000"/>
              <a:buNone/>
              <a:tabLst>
                <a:tab pos="1079500" algn="l"/>
              </a:tabLst>
            </a:pPr>
            <a:r>
              <a:rPr lang="en-US" alt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12291" name="Rectangle 11"/>
          <p:cNvSpPr>
            <a:spLocks/>
          </p:cNvSpPr>
          <p:nvPr/>
        </p:nvSpPr>
        <p:spPr bwMode="auto">
          <a:xfrm>
            <a:off x="114300" y="53340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320040" indent="-320040" algn="ctr">
              <a:lnSpc>
                <a:spcPct val="850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en-US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National Export Internet </a:t>
            </a:r>
            <a:r>
              <a:rPr lang="en-US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Portal</a:t>
            </a:r>
            <a:endParaRPr lang="bg-BG" sz="32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56642054"/>
              </p:ext>
            </p:extLst>
          </p:nvPr>
        </p:nvGraphicFramePr>
        <p:xfrm>
          <a:off x="495300" y="1676400"/>
          <a:ext cx="8153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395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55"/>
    </mc:Choice>
    <mc:Fallback xmlns="">
      <p:transition spd="slow" advTm="805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4294967295"/>
          </p:nvPr>
        </p:nvSpPr>
        <p:spPr>
          <a:xfrm>
            <a:off x="516467" y="1960737"/>
            <a:ext cx="4572000" cy="3505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lvl="1" indent="0" algn="just" eaLnBrk="1" hangingPunct="1">
              <a:spcBef>
                <a:spcPts val="600"/>
              </a:spcBef>
              <a:buClr>
                <a:schemeClr val="tx2"/>
              </a:buClr>
              <a:buSzPct val="70000"/>
              <a:buNone/>
              <a:tabLst>
                <a:tab pos="1079500" algn="l"/>
              </a:tabLst>
            </a:pPr>
            <a:r>
              <a:rPr lang="en-US" altLang="bg-BG" sz="2000" b="1" dirty="0"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r>
              <a:rPr lang="en-US" altLang="bg-BG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seminars</a:t>
            </a:r>
            <a:r>
              <a:rPr lang="bg-BG" altLang="bg-BG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increasing </a:t>
            </a:r>
            <a:r>
              <a:rPr lang="en-US" altLang="bg-BG" sz="2000" dirty="0">
                <a:latin typeface="Arial" panose="020B0604020202020204" pitchFamily="34" charset="0"/>
                <a:cs typeface="Arial" panose="020B0604020202020204" pitchFamily="34" charset="0"/>
              </a:rPr>
              <a:t>the knowledge and capacity of </a:t>
            </a:r>
            <a:r>
              <a:rPr lang="en-US" alt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Bulgarian </a:t>
            </a:r>
            <a:r>
              <a:rPr lang="en-US" altLang="bg-BG" sz="2000" dirty="0">
                <a:latin typeface="Arial" panose="020B0604020202020204" pitchFamily="34" charset="0"/>
                <a:cs typeface="Arial" panose="020B0604020202020204" pitchFamily="34" charset="0"/>
              </a:rPr>
              <a:t>companies to export on international </a:t>
            </a:r>
            <a:r>
              <a:rPr lang="en-US" alt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markets</a:t>
            </a:r>
          </a:p>
          <a:p>
            <a:pPr marL="0" lvl="1" indent="0" algn="just" eaLnBrk="1" hangingPunct="1">
              <a:spcBef>
                <a:spcPts val="600"/>
              </a:spcBef>
              <a:buClr>
                <a:schemeClr val="tx2"/>
              </a:buClr>
              <a:buSzPct val="70000"/>
              <a:buNone/>
              <a:tabLst>
                <a:tab pos="1079500" algn="l"/>
              </a:tabLst>
            </a:pPr>
            <a:endParaRPr lang="bg-BG" altLang="bg-BG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just" eaLnBrk="1" hangingPunct="1">
              <a:spcBef>
                <a:spcPts val="600"/>
              </a:spcBef>
              <a:buClr>
                <a:schemeClr val="tx2"/>
              </a:buClr>
              <a:buSzPct val="70000"/>
              <a:buNone/>
              <a:tabLst>
                <a:tab pos="1079500" algn="l"/>
              </a:tabLst>
            </a:pPr>
            <a:r>
              <a:rPr lang="en-US" altLang="bg-BG" sz="2000" b="1" dirty="0">
                <a:latin typeface="Arial" panose="020B0604020202020204" pitchFamily="34" charset="0"/>
                <a:cs typeface="Arial" panose="020B0604020202020204" pitchFamily="34" charset="0"/>
              </a:rPr>
              <a:t>Informational </a:t>
            </a:r>
            <a:r>
              <a:rPr lang="en-US" altLang="bg-BG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seminars </a:t>
            </a:r>
            <a:r>
              <a:rPr lang="en-US" alt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educating SMEs </a:t>
            </a:r>
            <a:r>
              <a:rPr lang="en-US" altLang="bg-BG" sz="2000" dirty="0">
                <a:latin typeface="Arial" panose="020B0604020202020204" pitchFamily="34" charset="0"/>
                <a:cs typeface="Arial" panose="020B0604020202020204" pitchFamily="34" charset="0"/>
              </a:rPr>
              <a:t>on all existing instruments for promoting export, managed by the government </a:t>
            </a:r>
            <a:r>
              <a:rPr lang="en-US" alt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institutions</a:t>
            </a:r>
          </a:p>
          <a:p>
            <a:pPr marL="0" lvl="1" indent="0" algn="just" eaLnBrk="1" hangingPunct="1">
              <a:spcBef>
                <a:spcPts val="600"/>
              </a:spcBef>
              <a:buClr>
                <a:schemeClr val="tx2"/>
              </a:buClr>
              <a:buSzPct val="70000"/>
              <a:buNone/>
              <a:tabLst>
                <a:tab pos="1079500" algn="l"/>
              </a:tabLst>
            </a:pPr>
            <a:endParaRPr lang="en-US" altLang="bg-BG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just" eaLnBrk="1" hangingPunct="1">
              <a:spcBef>
                <a:spcPts val="600"/>
              </a:spcBef>
              <a:buClr>
                <a:schemeClr val="tx2"/>
              </a:buClr>
              <a:buSzPct val="70000"/>
              <a:buNone/>
              <a:tabLst>
                <a:tab pos="1079500" algn="l"/>
              </a:tabLst>
            </a:pPr>
            <a:r>
              <a:rPr lang="en-US" altLang="bg-BG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Specialized seminars</a:t>
            </a:r>
            <a:r>
              <a:rPr lang="bg-BG" altLang="bg-BG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sz="2000" dirty="0">
                <a:latin typeface="Arial" panose="020B0604020202020204" pitchFamily="34" charset="0"/>
                <a:cs typeface="Arial" panose="020B0604020202020204" pitchFamily="34" charset="0"/>
              </a:rPr>
              <a:t>for promoting the export in the priority </a:t>
            </a:r>
            <a:r>
              <a:rPr lang="en-US" alt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sectors</a:t>
            </a:r>
            <a:endParaRPr lang="en-US" altLang="bg-BG" sz="20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Rectangle 11"/>
          <p:cNvSpPr>
            <a:spLocks/>
          </p:cNvSpPr>
          <p:nvPr/>
        </p:nvSpPr>
        <p:spPr bwMode="auto">
          <a:xfrm>
            <a:off x="685800" y="609600"/>
            <a:ext cx="791686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Seminars and Training </a:t>
            </a:r>
            <a:r>
              <a:rPr lang="en-US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Courses </a:t>
            </a:r>
            <a:r>
              <a:rPr lang="en-US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for SMEs</a:t>
            </a:r>
            <a:endParaRPr lang="bg-BG" sz="32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Hexagon 1"/>
          <p:cNvSpPr/>
          <p:nvPr/>
        </p:nvSpPr>
        <p:spPr>
          <a:xfrm>
            <a:off x="5413022" y="2286000"/>
            <a:ext cx="1975104" cy="1676400"/>
          </a:xfrm>
          <a:prstGeom prst="hexagon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Hexagon 2"/>
          <p:cNvSpPr/>
          <p:nvPr/>
        </p:nvSpPr>
        <p:spPr>
          <a:xfrm>
            <a:off x="7109178" y="3242732"/>
            <a:ext cx="1848160" cy="1634067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Hexagon 5"/>
          <p:cNvSpPr/>
          <p:nvPr/>
        </p:nvSpPr>
        <p:spPr>
          <a:xfrm>
            <a:off x="5525855" y="4073876"/>
            <a:ext cx="1848160" cy="1634067"/>
          </a:xfrm>
          <a:prstGeom prst="hexag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Hexagon 6"/>
          <p:cNvSpPr/>
          <p:nvPr/>
        </p:nvSpPr>
        <p:spPr>
          <a:xfrm>
            <a:off x="5413022" y="4572000"/>
            <a:ext cx="1848160" cy="1634067"/>
          </a:xfrm>
          <a:prstGeom prst="hexagon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5" name="Elbow Connector 4"/>
          <p:cNvCxnSpPr/>
          <p:nvPr/>
        </p:nvCxnSpPr>
        <p:spPr>
          <a:xfrm>
            <a:off x="107300" y="1752600"/>
            <a:ext cx="5297255" cy="1828800"/>
          </a:xfrm>
          <a:prstGeom prst="bentConnector3">
            <a:avLst>
              <a:gd name="adj1" fmla="val 5886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flipV="1">
            <a:off x="516467" y="5037665"/>
            <a:ext cx="4992455" cy="366890"/>
          </a:xfrm>
          <a:prstGeom prst="bentConnector3">
            <a:avLst>
              <a:gd name="adj1" fmla="val 55653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rot="10800000">
            <a:off x="7388126" y="5465937"/>
            <a:ext cx="1120817" cy="498125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24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01"/>
    </mc:Choice>
    <mc:Fallback xmlns="">
      <p:transition spd="slow" advTm="740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bg-BG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250825" y="1788599"/>
            <a:ext cx="4321175" cy="475297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200"/>
              </a:spcBef>
              <a:buClr>
                <a:srgbClr val="C00000"/>
              </a:buClr>
              <a:buNone/>
              <a:tabLst>
                <a:tab pos="1079500" algn="l"/>
              </a:tabLst>
              <a:defRPr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lvl="2" indent="-266700" algn="just" eaLnBrk="1" hangingPunct="1">
              <a:spcBef>
                <a:spcPts val="120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Trade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missions in EU member states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lvl="2" indent="-266700" algn="just" eaLnBrk="1" hangingPunct="1">
              <a:spcBef>
                <a:spcPts val="120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Trade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missions in third countries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lvl="2" indent="-266700" algn="just" eaLnBrk="1" hangingPunct="1">
              <a:spcBef>
                <a:spcPts val="120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Forums in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Bulgaria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buFontTx/>
              <a:buNone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Support for the participants</a:t>
            </a: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11188" lvl="1" indent="-342900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Travel costs</a:t>
            </a:r>
          </a:p>
          <a:p>
            <a:pPr marL="611188" lvl="1" indent="-342900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accommodation</a:t>
            </a:r>
          </a:p>
          <a:p>
            <a:pPr marL="611188" lvl="1" indent="-342900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on-site logistics</a:t>
            </a:r>
          </a:p>
          <a:p>
            <a:pPr marL="611188" lvl="1" indent="-342900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matchmaking event costs </a:t>
            </a:r>
          </a:p>
        </p:txBody>
      </p:sp>
      <p:sp>
        <p:nvSpPr>
          <p:cNvPr id="17413" name="Rectangle 11"/>
          <p:cNvSpPr>
            <a:spLocks/>
          </p:cNvSpPr>
          <p:nvPr/>
        </p:nvSpPr>
        <p:spPr bwMode="auto">
          <a:xfrm>
            <a:off x="609600" y="914400"/>
            <a:ext cx="8047039" cy="7259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80000"/>
              </a:lnSpc>
              <a:defRPr/>
            </a:pPr>
            <a:r>
              <a:rPr lang="en-US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Trade Missions </a:t>
            </a:r>
            <a:r>
              <a:rPr lang="en-US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and B2B </a:t>
            </a:r>
            <a:r>
              <a:rPr lang="en-US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Forums </a:t>
            </a:r>
            <a:r>
              <a:rPr lang="en-US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 Bulgaria </a:t>
            </a:r>
            <a:r>
              <a:rPr lang="en-US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and Abroad</a:t>
            </a:r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2975901" cy="2232248"/>
          </a:xfrm>
          <a:prstGeom prst="hexagon">
            <a:avLst>
              <a:gd name="adj" fmla="val 27529"/>
              <a:gd name="vf" fmla="val 115470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HPIM020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91000"/>
            <a:ext cx="2952328" cy="2361863"/>
          </a:xfrm>
          <a:prstGeom prst="hexagon">
            <a:avLst>
              <a:gd name="adj" fmla="val 27390"/>
              <a:gd name="vf" fmla="val 115470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Hexagon 12"/>
          <p:cNvSpPr/>
          <p:nvPr/>
        </p:nvSpPr>
        <p:spPr>
          <a:xfrm>
            <a:off x="5181600" y="3352800"/>
            <a:ext cx="720080" cy="648072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14" name="Hexagon 13"/>
          <p:cNvSpPr/>
          <p:nvPr/>
        </p:nvSpPr>
        <p:spPr>
          <a:xfrm>
            <a:off x="4572000" y="3962400"/>
            <a:ext cx="720080" cy="648072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15" name="Hexagon 14"/>
          <p:cNvSpPr/>
          <p:nvPr/>
        </p:nvSpPr>
        <p:spPr>
          <a:xfrm rot="18103657">
            <a:off x="8319011" y="3124403"/>
            <a:ext cx="720080" cy="648072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sp>
        <p:nvSpPr>
          <p:cNvPr id="16" name="Hexagon 15"/>
          <p:cNvSpPr/>
          <p:nvPr/>
        </p:nvSpPr>
        <p:spPr>
          <a:xfrm rot="18103657">
            <a:off x="7598931" y="3583659"/>
            <a:ext cx="720080" cy="648072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sp>
      <p:sp>
        <p:nvSpPr>
          <p:cNvPr id="17" name="Hexagon 16"/>
          <p:cNvSpPr/>
          <p:nvPr/>
        </p:nvSpPr>
        <p:spPr>
          <a:xfrm rot="18103657">
            <a:off x="7603807" y="4914341"/>
            <a:ext cx="502124" cy="420995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sp>
        <p:nvSpPr>
          <p:cNvPr id="18" name="Hexagon 17"/>
          <p:cNvSpPr/>
          <p:nvPr/>
        </p:nvSpPr>
        <p:spPr>
          <a:xfrm rot="18103657">
            <a:off x="7680008" y="4380943"/>
            <a:ext cx="502124" cy="420995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Hexagon 18"/>
          <p:cNvSpPr/>
          <p:nvPr/>
        </p:nvSpPr>
        <p:spPr>
          <a:xfrm rot="18103657">
            <a:off x="8061007" y="4685742"/>
            <a:ext cx="502124" cy="420995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2537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46"/>
    </mc:Choice>
    <mc:Fallback xmlns="">
      <p:transition spd="slow" advTm="694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533400" y="1443853"/>
            <a:ext cx="4032250" cy="4895850"/>
          </a:xfrm>
        </p:spPr>
        <p:txBody>
          <a:bodyPr>
            <a:noAutofit/>
          </a:bodyPr>
          <a:lstStyle/>
          <a:p>
            <a:pPr marL="0" lvl="1" indent="0" algn="just">
              <a:spcBef>
                <a:spcPct val="0"/>
              </a:spcBef>
              <a:buClr>
                <a:schemeClr val="tx2"/>
              </a:buClr>
              <a:buSzPct val="70000"/>
              <a:buNone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Organization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National stands at International fairs and  exhibitions</a:t>
            </a:r>
          </a:p>
          <a:p>
            <a:pPr marL="0" lvl="1" indent="0" algn="just" eaLnBrk="1" hangingPunct="1">
              <a:spcBef>
                <a:spcPct val="0"/>
              </a:spcBef>
              <a:buClr>
                <a:schemeClr val="tx2"/>
              </a:buClr>
              <a:buSzPct val="70000"/>
              <a:buNone/>
              <a:defRPr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just">
              <a:spcBef>
                <a:spcPct val="0"/>
              </a:spcBef>
              <a:buClr>
                <a:schemeClr val="tx2"/>
              </a:buClr>
              <a:buSzPct val="70000"/>
              <a:buNone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Support for the participants</a:t>
            </a:r>
            <a:r>
              <a:rPr lang="bg-BG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bg-BG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lvl="1" indent="-1778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Exhibition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</a:p>
          <a:p>
            <a:pPr marL="446088" lvl="1" indent="-1778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stands construction</a:t>
            </a:r>
          </a:p>
          <a:p>
            <a:pPr marL="446088" lvl="1" indent="-1778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furniture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</a:p>
          <a:p>
            <a:pPr marL="446088" lvl="1" indent="-1778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exhibitors catalogue</a:t>
            </a:r>
          </a:p>
          <a:p>
            <a:pPr marL="446088" lvl="1" indent="-1778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registration fees </a:t>
            </a:r>
          </a:p>
          <a:p>
            <a:pPr marL="446088" lvl="1" indent="-1778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events participation</a:t>
            </a:r>
          </a:p>
        </p:txBody>
      </p:sp>
      <p:sp>
        <p:nvSpPr>
          <p:cNvPr id="8" name="Rectangle 11"/>
          <p:cNvSpPr>
            <a:spLocks/>
          </p:cNvSpPr>
          <p:nvPr/>
        </p:nvSpPr>
        <p:spPr bwMode="auto">
          <a:xfrm>
            <a:off x="755576" y="260648"/>
            <a:ext cx="8047039" cy="7259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Organization of promotional </a:t>
            </a:r>
            <a:r>
              <a:rPr lang="en-US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events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26069414"/>
              </p:ext>
            </p:extLst>
          </p:nvPr>
        </p:nvGraphicFramePr>
        <p:xfrm>
          <a:off x="4779095" y="1124744"/>
          <a:ext cx="4257401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Hexagon 11"/>
          <p:cNvSpPr/>
          <p:nvPr/>
        </p:nvSpPr>
        <p:spPr>
          <a:xfrm>
            <a:off x="6084168" y="5301208"/>
            <a:ext cx="720080" cy="648072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sp>
        <p:nvSpPr>
          <p:cNvPr id="13" name="Hexagon 12"/>
          <p:cNvSpPr/>
          <p:nvPr/>
        </p:nvSpPr>
        <p:spPr>
          <a:xfrm>
            <a:off x="5364088" y="5760464"/>
            <a:ext cx="720080" cy="648072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14" name="Hexagon 13"/>
          <p:cNvSpPr/>
          <p:nvPr/>
        </p:nvSpPr>
        <p:spPr>
          <a:xfrm rot="19433701">
            <a:off x="7387161" y="1244442"/>
            <a:ext cx="474287" cy="39882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5430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07"/>
    </mc:Choice>
    <mc:Fallback xmlns="">
      <p:transition spd="slow" advTm="730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/>
          </p:cNvSpPr>
          <p:nvPr/>
        </p:nvSpPr>
        <p:spPr bwMode="auto">
          <a:xfrm>
            <a:off x="755576" y="152401"/>
            <a:ext cx="8047039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80000"/>
              </a:lnSpc>
              <a:defRPr/>
            </a:pPr>
            <a:r>
              <a:rPr lang="en-US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National Innovation Fund</a:t>
            </a:r>
            <a:endParaRPr lang="en-US" sz="3200" b="1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4495801" y="986609"/>
          <a:ext cx="4419599" cy="5315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Hexagon 9"/>
          <p:cNvSpPr/>
          <p:nvPr/>
        </p:nvSpPr>
        <p:spPr>
          <a:xfrm>
            <a:off x="5943600" y="5265717"/>
            <a:ext cx="609600" cy="553997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4" name="Rectangle 3"/>
          <p:cNvSpPr/>
          <p:nvPr/>
        </p:nvSpPr>
        <p:spPr>
          <a:xfrm>
            <a:off x="304800" y="1295400"/>
            <a:ext cx="4038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2"/>
              </a:buClr>
              <a:buSzPct val="14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bg-BG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723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8 September 2004 of the Council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Ministers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adoption of the Innovation Strategy of the Republic of Bulgaria and measures for its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endParaRPr lang="bg-BG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accent2"/>
              </a:buClr>
              <a:buSzPct val="140000"/>
              <a:buFont typeface="Wingdings" panose="05000000000000000000" pitchFamily="2" charset="2"/>
              <a:buChar char="§"/>
            </a:pPr>
            <a:endParaRPr lang="ru-RU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accent2"/>
              </a:buClr>
              <a:buSzPct val="14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 to the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for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Specialization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Republic of Bulgaria 2014 - 2020, adopted by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 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761 of 6 November  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Council of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Ministers,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NIF is one of the tools for the implementation of the innovation strategy</a:t>
            </a:r>
            <a:endParaRPr lang="bg-BG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7561378" y="1295400"/>
            <a:ext cx="492357" cy="41401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Hexagon 10"/>
          <p:cNvSpPr/>
          <p:nvPr/>
        </p:nvSpPr>
        <p:spPr>
          <a:xfrm>
            <a:off x="5410200" y="5567468"/>
            <a:ext cx="533400" cy="449284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12" name="Hexagon 11"/>
          <p:cNvSpPr/>
          <p:nvPr/>
        </p:nvSpPr>
        <p:spPr>
          <a:xfrm>
            <a:off x="5937504" y="5913867"/>
            <a:ext cx="381000" cy="35713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723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52">
        <p:fade/>
      </p:transition>
    </mc:Choice>
    <mc:Fallback xmlns="">
      <p:transition spd="med" advTm="75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.4"/>
</p:tagLst>
</file>

<file path=ppt/theme/theme1.xml><?xml version="1.0" encoding="utf-8"?>
<a:theme xmlns:a="http://schemas.openxmlformats.org/drawingml/2006/main" name="StockLayouts Computer &amp; Information Technology TC998">
  <a:themeElements>
    <a:clrScheme name="Custom 8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0C4283"/>
      </a:accent2>
      <a:accent3>
        <a:srgbClr val="DADA64"/>
      </a:accent3>
      <a:accent4>
        <a:srgbClr val="B1E1EB"/>
      </a:accent4>
      <a:accent5>
        <a:srgbClr val="B6AD37"/>
      </a:accent5>
      <a:accent6>
        <a:srgbClr val="B1A089"/>
      </a:accent6>
      <a:hlink>
        <a:srgbClr val="D25814"/>
      </a:hlink>
      <a:folHlink>
        <a:srgbClr val="57257D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tockLayouts Computer &amp; Information Technology TC998">
  <a:themeElements>
    <a:clrScheme name="Custom 13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0C4283"/>
      </a:accent2>
      <a:accent3>
        <a:srgbClr val="DADA64"/>
      </a:accent3>
      <a:accent4>
        <a:srgbClr val="B1E1EB"/>
      </a:accent4>
      <a:accent5>
        <a:srgbClr val="B6AD37"/>
      </a:accent5>
      <a:accent6>
        <a:srgbClr val="B1A089"/>
      </a:accent6>
      <a:hlink>
        <a:srgbClr val="D25814"/>
      </a:hlink>
      <a:folHlink>
        <a:srgbClr val="57257D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pstream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lipstream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2819</TotalTime>
  <Words>887</Words>
  <Application>Microsoft Office PowerPoint</Application>
  <PresentationFormat>On-screen Show (4:3)</PresentationFormat>
  <Paragraphs>245</Paragraphs>
  <Slides>21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StockLayouts Computer &amp; Information Technology TC998</vt:lpstr>
      <vt:lpstr>1_StockLayouts Computer &amp; Information Technology TC998</vt:lpstr>
      <vt:lpstr>Slipstream</vt:lpstr>
      <vt:lpstr>1_Slipstream</vt:lpstr>
      <vt:lpstr>Bulgarian Small and Medium Enterprise Promotion Agency</vt:lpstr>
      <vt:lpstr>PowerPoint Presentation</vt:lpstr>
      <vt:lpstr>BSMEPA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attention!</vt:lpstr>
    </vt:vector>
  </TitlesOfParts>
  <Company>StockLayouts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StockLayouts</dc:creator>
  <cp:lastModifiedBy>Stanislav Angelov</cp:lastModifiedBy>
  <cp:revision>541</cp:revision>
  <cp:lastPrinted>2016-08-26T04:42:11Z</cp:lastPrinted>
  <dcterms:created xsi:type="dcterms:W3CDTF">2010-07-09T22:21:36Z</dcterms:created>
  <dcterms:modified xsi:type="dcterms:W3CDTF">2016-08-26T05:12:31Z</dcterms:modified>
</cp:coreProperties>
</file>